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3.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theme/theme4.xml" ContentType="application/vnd.openxmlformats-officedocument.theme+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theme/theme5.xml" ContentType="application/vnd.openxmlformats-officedocument.theme+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 id="2147483686" r:id="rId5"/>
    <p:sldMasterId id="2147483721" r:id="rId6"/>
    <p:sldMasterId id="2147483735" r:id="rId7"/>
    <p:sldMasterId id="2147483775" r:id="rId8"/>
    <p:sldMasterId id="2147483787" r:id="rId9"/>
  </p:sldMasterIdLst>
  <p:notesMasterIdLst>
    <p:notesMasterId r:id="rId34"/>
  </p:notesMasterIdLst>
  <p:sldIdLst>
    <p:sldId id="323" r:id="rId10"/>
    <p:sldId id="290" r:id="rId11"/>
    <p:sldId id="514" r:id="rId12"/>
    <p:sldId id="532" r:id="rId13"/>
    <p:sldId id="518" r:id="rId14"/>
    <p:sldId id="519" r:id="rId15"/>
    <p:sldId id="510" r:id="rId16"/>
    <p:sldId id="411" r:id="rId17"/>
    <p:sldId id="257" r:id="rId18"/>
    <p:sldId id="520" r:id="rId19"/>
    <p:sldId id="418" r:id="rId20"/>
    <p:sldId id="423" r:id="rId21"/>
    <p:sldId id="522" r:id="rId22"/>
    <p:sldId id="513" r:id="rId23"/>
    <p:sldId id="427" r:id="rId24"/>
    <p:sldId id="424" r:id="rId25"/>
    <p:sldId id="259" r:id="rId26"/>
    <p:sldId id="521" r:id="rId27"/>
    <p:sldId id="512" r:id="rId28"/>
    <p:sldId id="523" r:id="rId29"/>
    <p:sldId id="524" r:id="rId30"/>
    <p:sldId id="517" r:id="rId31"/>
    <p:sldId id="529" r:id="rId32"/>
    <p:sldId id="531" r:id="rId3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dvolená sekcia" id="{8C21C420-4F10-4374-8DB6-F13652F076CC}">
          <p14:sldIdLst>
            <p14:sldId id="323"/>
            <p14:sldId id="290"/>
            <p14:sldId id="514"/>
            <p14:sldId id="532"/>
            <p14:sldId id="518"/>
            <p14:sldId id="519"/>
            <p14:sldId id="510"/>
            <p14:sldId id="411"/>
            <p14:sldId id="257"/>
            <p14:sldId id="520"/>
            <p14:sldId id="418"/>
            <p14:sldId id="423"/>
            <p14:sldId id="522"/>
            <p14:sldId id="513"/>
            <p14:sldId id="427"/>
            <p14:sldId id="424"/>
            <p14:sldId id="259"/>
            <p14:sldId id="521"/>
            <p14:sldId id="512"/>
            <p14:sldId id="523"/>
            <p14:sldId id="524"/>
            <p14:sldId id="517"/>
            <p14:sldId id="529"/>
            <p14:sldId id="531"/>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A3A9A33-18FC-7DAC-D838-A091E2239917}" name="Ľudmila Chovancová" initials="ĽC" userId="S::ludmila.chovancova@oznamovatelia.sk::9be3417b-1b1e-4309-8224-9038c1a6b70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7348B"/>
    <a:srgbClr val="E73458"/>
    <a:srgbClr val="FFFFFF"/>
    <a:srgbClr val="101010"/>
    <a:srgbClr val="F292A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1ED2B8C-5799-E3B3-31CB-FD9752F33B84}" v="4" dt="2022-10-05T08:58:37.529"/>
    <p1510:client id="{18FCBA7E-5461-AB70-C1B5-1F1E499B5A29}" v="46" dt="2022-10-10T08:44:26.765"/>
    <p1510:client id="{2D2633ED-E4B7-FC4F-D5FA-EBFF5E849AA7}" v="315" dt="2022-10-06T12:53:51.280"/>
    <p1510:client id="{373A3384-D563-4D50-906C-6A233AB3BFB1}" v="1154" dt="2023-09-08T10:32:37.435"/>
    <p1510:client id="{39591E5C-59BB-8449-CC69-B8CC23035FCD}" v="24" dt="2022-10-06T09:46:48.455"/>
    <p1510:client id="{4A15B478-37FF-4206-F18F-1E6ABB3CEA2E}" v="159" dt="2023-05-22T08:00:36.129"/>
    <p1510:client id="{8ED9BAE9-CFE3-4195-9CBE-1A204F45D47A}" v="7" dt="2022-09-26T09:53:24.325"/>
    <p1510:client id="{FB273464-7651-1D9E-C3D4-331C6715BE5F}" v="2" dt="2022-10-04T12:20:18.926"/>
  </p1510:revLst>
</p1510:revInfo>
</file>

<file path=ppt/tableStyles.xml><?xml version="1.0" encoding="utf-8"?>
<a:tblStyleLst xmlns:a="http://schemas.openxmlformats.org/drawingml/2006/main" def="{5C22544A-7EE6-4342-B048-85BDC9FD1C3A}">
  <a:tblStyle styleId="{5C22544A-7EE6-4342-B048-85BDC9FD1C3A}" styleName="Stredný štýl 2 - zvýrazneni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Stredný štýl 2 - zvýraznenie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Stredný štýl 2 - zvýrazneni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61" autoAdjust="0"/>
    <p:restoredTop sz="94660"/>
  </p:normalViewPr>
  <p:slideViewPr>
    <p:cSldViewPr snapToGrid="0">
      <p:cViewPr varScale="1">
        <p:scale>
          <a:sx n="51" d="100"/>
          <a:sy n="51" d="100"/>
        </p:scale>
        <p:origin x="907" y="3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microsoft.com/office/2016/11/relationships/changesInfo" Target="changesInfos/changesInfo1.xml"/><Relationship Id="rId21" Type="http://schemas.openxmlformats.org/officeDocument/2006/relationships/slide" Target="slides/slide12.xml"/><Relationship Id="rId34" Type="http://schemas.openxmlformats.org/officeDocument/2006/relationships/notesMaster" Target="notesMasters/notesMaster1.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41"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viewProps" Target="viewProp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presProps" Target="presProps.xml"/><Relationship Id="rId8" Type="http://schemas.openxmlformats.org/officeDocument/2006/relationships/slideMaster" Target="slideMasters/slideMaster5.xml"/><Relationship Id="rId3" Type="http://schemas.openxmlformats.org/officeDocument/2006/relationships/customXml" Target="../customXml/item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ária Hunková" userId="S::maria.hunkova@oznamovatelia.sk::77752118-0761-450e-9729-4c23742b7dce" providerId="AD" clId="Web-{2D2633ED-E4B7-FC4F-D5FA-EBFF5E849AA7}"/>
    <pc:docChg chg="addSld delSld modSld modSection">
      <pc:chgData name="Mária Hunková" userId="S::maria.hunkova@oznamovatelia.sk::77752118-0761-450e-9729-4c23742b7dce" providerId="AD" clId="Web-{2D2633ED-E4B7-FC4F-D5FA-EBFF5E849AA7}" dt="2022-10-06T12:53:51.280" v="314"/>
      <pc:docMkLst>
        <pc:docMk/>
      </pc:docMkLst>
      <pc:sldChg chg="del">
        <pc:chgData name="Mária Hunková" userId="S::maria.hunkova@oznamovatelia.sk::77752118-0761-450e-9729-4c23742b7dce" providerId="AD" clId="Web-{2D2633ED-E4B7-FC4F-D5FA-EBFF5E849AA7}" dt="2022-10-06T12:53:51.280" v="314"/>
        <pc:sldMkLst>
          <pc:docMk/>
          <pc:sldMk cId="3363348059" sldId="526"/>
        </pc:sldMkLst>
      </pc:sldChg>
      <pc:sldChg chg="del">
        <pc:chgData name="Mária Hunková" userId="S::maria.hunkova@oznamovatelia.sk::77752118-0761-450e-9729-4c23742b7dce" providerId="AD" clId="Web-{2D2633ED-E4B7-FC4F-D5FA-EBFF5E849AA7}" dt="2022-10-06T12:53:45.092" v="313"/>
        <pc:sldMkLst>
          <pc:docMk/>
          <pc:sldMk cId="1470579754" sldId="527"/>
        </pc:sldMkLst>
      </pc:sldChg>
      <pc:sldChg chg="addSp delSp modSp add">
        <pc:chgData name="Mária Hunková" userId="S::maria.hunkova@oznamovatelia.sk::77752118-0761-450e-9729-4c23742b7dce" providerId="AD" clId="Web-{2D2633ED-E4B7-FC4F-D5FA-EBFF5E849AA7}" dt="2022-10-06T11:47:52.769" v="312" actId="1076"/>
        <pc:sldMkLst>
          <pc:docMk/>
          <pc:sldMk cId="3638593716" sldId="528"/>
        </pc:sldMkLst>
        <pc:spChg chg="add del mod">
          <ac:chgData name="Mária Hunková" userId="S::maria.hunkova@oznamovatelia.sk::77752118-0761-450e-9729-4c23742b7dce" providerId="AD" clId="Web-{2D2633ED-E4B7-FC4F-D5FA-EBFF5E849AA7}" dt="2022-10-06T11:32:19.194" v="151"/>
          <ac:spMkLst>
            <pc:docMk/>
            <pc:sldMk cId="3638593716" sldId="528"/>
            <ac:spMk id="2" creationId="{D8523219-DC46-E31E-C419-4B9F282C3568}"/>
          </ac:spMkLst>
        </pc:spChg>
        <pc:spChg chg="mod">
          <ac:chgData name="Mária Hunková" userId="S::maria.hunkova@oznamovatelia.sk::77752118-0761-450e-9729-4c23742b7dce" providerId="AD" clId="Web-{2D2633ED-E4B7-FC4F-D5FA-EBFF5E849AA7}" dt="2022-10-06T11:26:22.984" v="3" actId="20577"/>
          <ac:spMkLst>
            <pc:docMk/>
            <pc:sldMk cId="3638593716" sldId="528"/>
            <ac:spMk id="3" creationId="{EB49D818-7225-8103-A03F-BA7387B4A080}"/>
          </ac:spMkLst>
        </pc:spChg>
        <pc:spChg chg="mod">
          <ac:chgData name="Mária Hunková" userId="S::maria.hunkova@oznamovatelia.sk::77752118-0761-450e-9729-4c23742b7dce" providerId="AD" clId="Web-{2D2633ED-E4B7-FC4F-D5FA-EBFF5E849AA7}" dt="2022-10-06T11:47:52.769" v="312" actId="1076"/>
          <ac:spMkLst>
            <pc:docMk/>
            <pc:sldMk cId="3638593716" sldId="528"/>
            <ac:spMk id="4" creationId="{1662D0C6-91DE-9FC1-BDA1-D74B9F8DCCA3}"/>
          </ac:spMkLst>
        </pc:spChg>
        <pc:spChg chg="add del mod">
          <ac:chgData name="Mária Hunková" userId="S::maria.hunkova@oznamovatelia.sk::77752118-0761-450e-9729-4c23742b7dce" providerId="AD" clId="Web-{2D2633ED-E4B7-FC4F-D5FA-EBFF5E849AA7}" dt="2022-10-06T11:31:38.816" v="144"/>
          <ac:spMkLst>
            <pc:docMk/>
            <pc:sldMk cId="3638593716" sldId="528"/>
            <ac:spMk id="5" creationId="{C94DA466-4087-606A-0862-D98DD30BC725}"/>
          </ac:spMkLst>
        </pc:spChg>
        <pc:spChg chg="add mod">
          <ac:chgData name="Mária Hunková" userId="S::maria.hunkova@oznamovatelia.sk::77752118-0761-450e-9729-4c23742b7dce" providerId="AD" clId="Web-{2D2633ED-E4B7-FC4F-D5FA-EBFF5E849AA7}" dt="2022-10-06T11:47:37.752" v="309" actId="1076"/>
          <ac:spMkLst>
            <pc:docMk/>
            <pc:sldMk cId="3638593716" sldId="528"/>
            <ac:spMk id="6" creationId="{B099AA02-FF02-58C7-16C4-CCC735E32915}"/>
          </ac:spMkLst>
        </pc:spChg>
        <pc:picChg chg="add mod">
          <ac:chgData name="Mária Hunková" userId="S::maria.hunkova@oznamovatelia.sk::77752118-0761-450e-9729-4c23742b7dce" providerId="AD" clId="Web-{2D2633ED-E4B7-FC4F-D5FA-EBFF5E849AA7}" dt="2022-10-06T11:47:29.971" v="308" actId="1076"/>
          <ac:picMkLst>
            <pc:docMk/>
            <pc:sldMk cId="3638593716" sldId="528"/>
            <ac:picMk id="7" creationId="{54C7DA11-2B65-FB96-F9EF-ED2E7A929908}"/>
          </ac:picMkLst>
        </pc:picChg>
        <pc:picChg chg="add mod">
          <ac:chgData name="Mária Hunková" userId="S::maria.hunkova@oznamovatelia.sk::77752118-0761-450e-9729-4c23742b7dce" providerId="AD" clId="Web-{2D2633ED-E4B7-FC4F-D5FA-EBFF5E849AA7}" dt="2022-10-06T11:47:43.675" v="310" actId="1076"/>
          <ac:picMkLst>
            <pc:docMk/>
            <pc:sldMk cId="3638593716" sldId="528"/>
            <ac:picMk id="8" creationId="{B255E065-78FB-4F16-7159-FC2E41AE7A3A}"/>
          </ac:picMkLst>
        </pc:picChg>
        <pc:picChg chg="add mod">
          <ac:chgData name="Mária Hunková" userId="S::maria.hunkova@oznamovatelia.sk::77752118-0761-450e-9729-4c23742b7dce" providerId="AD" clId="Web-{2D2633ED-E4B7-FC4F-D5FA-EBFF5E849AA7}" dt="2022-10-06T11:47:47.987" v="311" actId="1076"/>
          <ac:picMkLst>
            <pc:docMk/>
            <pc:sldMk cId="3638593716" sldId="528"/>
            <ac:picMk id="9" creationId="{82368D60-63CA-1620-E3D6-3AEE1B5A13BD}"/>
          </ac:picMkLst>
        </pc:picChg>
      </pc:sldChg>
    </pc:docChg>
  </pc:docChgLst>
  <pc:docChgLst>
    <pc:chgData name="Mária Hunková" userId="S::maria.hunkova@oznamovatelia.sk::77752118-0761-450e-9729-4c23742b7dce" providerId="AD" clId="Web-{4A15B478-37FF-4206-F18F-1E6ABB3CEA2E}"/>
    <pc:docChg chg="modSld">
      <pc:chgData name="Mária Hunková" userId="S::maria.hunkova@oznamovatelia.sk::77752118-0761-450e-9729-4c23742b7dce" providerId="AD" clId="Web-{4A15B478-37FF-4206-F18F-1E6ABB3CEA2E}" dt="2023-05-22T08:00:36.129" v="81" actId="20577"/>
      <pc:docMkLst>
        <pc:docMk/>
      </pc:docMkLst>
      <pc:sldChg chg="modSp">
        <pc:chgData name="Mária Hunková" userId="S::maria.hunkova@oznamovatelia.sk::77752118-0761-450e-9729-4c23742b7dce" providerId="AD" clId="Web-{4A15B478-37FF-4206-F18F-1E6ABB3CEA2E}" dt="2023-05-22T08:00:36.129" v="81" actId="20577"/>
        <pc:sldMkLst>
          <pc:docMk/>
          <pc:sldMk cId="3846338956" sldId="513"/>
        </pc:sldMkLst>
        <pc:spChg chg="mod">
          <ac:chgData name="Mária Hunková" userId="S::maria.hunkova@oznamovatelia.sk::77752118-0761-450e-9729-4c23742b7dce" providerId="AD" clId="Web-{4A15B478-37FF-4206-F18F-1E6ABB3CEA2E}" dt="2023-05-22T08:00:36.129" v="81" actId="20577"/>
          <ac:spMkLst>
            <pc:docMk/>
            <pc:sldMk cId="3846338956" sldId="513"/>
            <ac:spMk id="5" creationId="{6CE50E94-DF25-A978-5C70-22E85A57CF4F}"/>
          </ac:spMkLst>
        </pc:spChg>
      </pc:sldChg>
    </pc:docChg>
  </pc:docChgLst>
  <pc:docChgLst>
    <pc:chgData name="Mária Hunková" userId="77752118-0761-450e-9729-4c23742b7dce" providerId="ADAL" clId="{8ED9BAE9-CFE3-4195-9CBE-1A204F45D47A}"/>
    <pc:docChg chg="modSld">
      <pc:chgData name="Mária Hunková" userId="77752118-0761-450e-9729-4c23742b7dce" providerId="ADAL" clId="{8ED9BAE9-CFE3-4195-9CBE-1A204F45D47A}" dt="2022-09-26T09:59:20.235" v="152" actId="20577"/>
      <pc:docMkLst>
        <pc:docMk/>
      </pc:docMkLst>
      <pc:sldChg chg="modSp mod">
        <pc:chgData name="Mária Hunková" userId="77752118-0761-450e-9729-4c23742b7dce" providerId="ADAL" clId="{8ED9BAE9-CFE3-4195-9CBE-1A204F45D47A}" dt="2022-09-26T09:51:51.036" v="97" actId="20577"/>
        <pc:sldMkLst>
          <pc:docMk/>
          <pc:sldMk cId="3572081788" sldId="418"/>
        </pc:sldMkLst>
        <pc:spChg chg="mod">
          <ac:chgData name="Mária Hunková" userId="77752118-0761-450e-9729-4c23742b7dce" providerId="ADAL" clId="{8ED9BAE9-CFE3-4195-9CBE-1A204F45D47A}" dt="2022-09-26T09:51:51.036" v="97" actId="20577"/>
          <ac:spMkLst>
            <pc:docMk/>
            <pc:sldMk cId="3572081788" sldId="418"/>
            <ac:spMk id="13" creationId="{54E28394-303E-D45D-537B-7FCC6475132B}"/>
          </ac:spMkLst>
        </pc:spChg>
      </pc:sldChg>
      <pc:sldChg chg="modSp mod">
        <pc:chgData name="Mária Hunková" userId="77752118-0761-450e-9729-4c23742b7dce" providerId="ADAL" clId="{8ED9BAE9-CFE3-4195-9CBE-1A204F45D47A}" dt="2022-09-26T09:52:47.535" v="114" actId="20577"/>
        <pc:sldMkLst>
          <pc:docMk/>
          <pc:sldMk cId="328473727" sldId="423"/>
        </pc:sldMkLst>
        <pc:spChg chg="mod">
          <ac:chgData name="Mária Hunková" userId="77752118-0761-450e-9729-4c23742b7dce" providerId="ADAL" clId="{8ED9BAE9-CFE3-4195-9CBE-1A204F45D47A}" dt="2022-09-26T09:52:09.810" v="101" actId="20577"/>
          <ac:spMkLst>
            <pc:docMk/>
            <pc:sldMk cId="328473727" sldId="423"/>
            <ac:spMk id="14" creationId="{E360D532-8456-6DB2-64E6-FC2BFCE3A3B8}"/>
          </ac:spMkLst>
        </pc:spChg>
        <pc:spChg chg="mod">
          <ac:chgData name="Mária Hunková" userId="77752118-0761-450e-9729-4c23742b7dce" providerId="ADAL" clId="{8ED9BAE9-CFE3-4195-9CBE-1A204F45D47A}" dt="2022-09-26T09:52:22.380" v="102" actId="20577"/>
          <ac:spMkLst>
            <pc:docMk/>
            <pc:sldMk cId="328473727" sldId="423"/>
            <ac:spMk id="16" creationId="{4A0A221F-E4C8-6A1F-59EA-DC17EECBE162}"/>
          </ac:spMkLst>
        </pc:spChg>
        <pc:spChg chg="mod">
          <ac:chgData name="Mária Hunková" userId="77752118-0761-450e-9729-4c23742b7dce" providerId="ADAL" clId="{8ED9BAE9-CFE3-4195-9CBE-1A204F45D47A}" dt="2022-09-26T09:52:47.535" v="114" actId="20577"/>
          <ac:spMkLst>
            <pc:docMk/>
            <pc:sldMk cId="328473727" sldId="423"/>
            <ac:spMk id="18" creationId="{11B3C967-B31B-C435-CB03-01E84569CD36}"/>
          </ac:spMkLst>
        </pc:spChg>
      </pc:sldChg>
      <pc:sldChg chg="modSp mod">
        <pc:chgData name="Mária Hunková" userId="77752118-0761-450e-9729-4c23742b7dce" providerId="ADAL" clId="{8ED9BAE9-CFE3-4195-9CBE-1A204F45D47A}" dt="2022-09-26T09:54:36.995" v="142" actId="20577"/>
        <pc:sldMkLst>
          <pc:docMk/>
          <pc:sldMk cId="55902779" sldId="427"/>
        </pc:sldMkLst>
        <pc:spChg chg="mod">
          <ac:chgData name="Mária Hunková" userId="77752118-0761-450e-9729-4c23742b7dce" providerId="ADAL" clId="{8ED9BAE9-CFE3-4195-9CBE-1A204F45D47A}" dt="2022-09-26T09:54:36.995" v="142" actId="20577"/>
          <ac:spMkLst>
            <pc:docMk/>
            <pc:sldMk cId="55902779" sldId="427"/>
            <ac:spMk id="4" creationId="{E246364B-8142-F6D6-8575-9EDED2BC2922}"/>
          </ac:spMkLst>
        </pc:spChg>
      </pc:sldChg>
      <pc:sldChg chg="modNotesTx">
        <pc:chgData name="Mária Hunková" userId="77752118-0761-450e-9729-4c23742b7dce" providerId="ADAL" clId="{8ED9BAE9-CFE3-4195-9CBE-1A204F45D47A}" dt="2022-09-26T09:54:58.236" v="144" actId="20577"/>
        <pc:sldMkLst>
          <pc:docMk/>
          <pc:sldMk cId="3846338956" sldId="513"/>
        </pc:sldMkLst>
      </pc:sldChg>
      <pc:sldChg chg="modNotesTx">
        <pc:chgData name="Mária Hunková" userId="77752118-0761-450e-9729-4c23742b7dce" providerId="ADAL" clId="{8ED9BAE9-CFE3-4195-9CBE-1A204F45D47A}" dt="2022-09-26T09:50:34.251" v="80" actId="20577"/>
        <pc:sldMkLst>
          <pc:docMk/>
          <pc:sldMk cId="917040199" sldId="515"/>
        </pc:sldMkLst>
      </pc:sldChg>
      <pc:sldChg chg="modSp">
        <pc:chgData name="Mária Hunková" userId="77752118-0761-450e-9729-4c23742b7dce" providerId="ADAL" clId="{8ED9BAE9-CFE3-4195-9CBE-1A204F45D47A}" dt="2022-09-26T09:53:24.324" v="120" actId="20577"/>
        <pc:sldMkLst>
          <pc:docMk/>
          <pc:sldMk cId="3273419285" sldId="522"/>
        </pc:sldMkLst>
        <pc:spChg chg="mod">
          <ac:chgData name="Mária Hunková" userId="77752118-0761-450e-9729-4c23742b7dce" providerId="ADAL" clId="{8ED9BAE9-CFE3-4195-9CBE-1A204F45D47A}" dt="2022-09-26T09:53:24.324" v="120" actId="20577"/>
          <ac:spMkLst>
            <pc:docMk/>
            <pc:sldMk cId="3273419285" sldId="522"/>
            <ac:spMk id="6" creationId="{06EC9681-3557-AEFB-3AD3-1FF1731F9A5A}"/>
          </ac:spMkLst>
        </pc:spChg>
      </pc:sldChg>
      <pc:sldChg chg="modNotesTx">
        <pc:chgData name="Mária Hunková" userId="77752118-0761-450e-9729-4c23742b7dce" providerId="ADAL" clId="{8ED9BAE9-CFE3-4195-9CBE-1A204F45D47A}" dt="2022-09-26T09:59:20.235" v="152" actId="20577"/>
        <pc:sldMkLst>
          <pc:docMk/>
          <pc:sldMk cId="736154970" sldId="524"/>
        </pc:sldMkLst>
      </pc:sldChg>
    </pc:docChg>
  </pc:docChgLst>
  <pc:docChgLst>
    <pc:chgData name="Mária Hunková" userId="S::maria.hunkova@oznamovatelia.sk::77752118-0761-450e-9729-4c23742b7dce" providerId="AD" clId="Web-{373A3384-D563-4D50-906C-6A233AB3BFB1}"/>
    <pc:docChg chg="addSld delSld modSld sldOrd modMainMaster modSection">
      <pc:chgData name="Mária Hunková" userId="S::maria.hunkova@oznamovatelia.sk::77752118-0761-450e-9729-4c23742b7dce" providerId="AD" clId="Web-{373A3384-D563-4D50-906C-6A233AB3BFB1}" dt="2023-09-08T10:32:37.435" v="921"/>
      <pc:docMkLst>
        <pc:docMk/>
      </pc:docMkLst>
      <pc:sldChg chg="modSp">
        <pc:chgData name="Mária Hunková" userId="S::maria.hunkova@oznamovatelia.sk::77752118-0761-450e-9729-4c23742b7dce" providerId="AD" clId="Web-{373A3384-D563-4D50-906C-6A233AB3BFB1}" dt="2023-09-08T09:55:51.790" v="715" actId="1076"/>
        <pc:sldMkLst>
          <pc:docMk/>
          <pc:sldMk cId="328473727" sldId="423"/>
        </pc:sldMkLst>
        <pc:spChg chg="mod">
          <ac:chgData name="Mária Hunková" userId="S::maria.hunkova@oznamovatelia.sk::77752118-0761-450e-9729-4c23742b7dce" providerId="AD" clId="Web-{373A3384-D563-4D50-906C-6A233AB3BFB1}" dt="2023-09-08T09:54:32.755" v="707" actId="1076"/>
          <ac:spMkLst>
            <pc:docMk/>
            <pc:sldMk cId="328473727" sldId="423"/>
            <ac:spMk id="7" creationId="{E0862772-786A-4AA5-E323-3FDF8894E314}"/>
          </ac:spMkLst>
        </pc:spChg>
        <pc:spChg chg="mod">
          <ac:chgData name="Mária Hunková" userId="S::maria.hunkova@oznamovatelia.sk::77752118-0761-450e-9729-4c23742b7dce" providerId="AD" clId="Web-{373A3384-D563-4D50-906C-6A233AB3BFB1}" dt="2023-09-08T09:54:20.630" v="706" actId="1076"/>
          <ac:spMkLst>
            <pc:docMk/>
            <pc:sldMk cId="328473727" sldId="423"/>
            <ac:spMk id="10" creationId="{BAD78594-BE04-E7D4-28AD-2D01F9D9A236}"/>
          </ac:spMkLst>
        </pc:spChg>
        <pc:spChg chg="mod">
          <ac:chgData name="Mária Hunková" userId="S::maria.hunkova@oznamovatelia.sk::77752118-0761-450e-9729-4c23742b7dce" providerId="AD" clId="Web-{373A3384-D563-4D50-906C-6A233AB3BFB1}" dt="2023-09-08T09:52:38.579" v="689" actId="1076"/>
          <ac:spMkLst>
            <pc:docMk/>
            <pc:sldMk cId="328473727" sldId="423"/>
            <ac:spMk id="12" creationId="{8DA17C69-7CAF-FAB4-7493-F87D22D532D6}"/>
          </ac:spMkLst>
        </pc:spChg>
        <pc:spChg chg="mod">
          <ac:chgData name="Mária Hunková" userId="S::maria.hunkova@oznamovatelia.sk::77752118-0761-450e-9729-4c23742b7dce" providerId="AD" clId="Web-{373A3384-D563-4D50-906C-6A233AB3BFB1}" dt="2023-09-08T09:55:20.413" v="712" actId="20577"/>
          <ac:spMkLst>
            <pc:docMk/>
            <pc:sldMk cId="328473727" sldId="423"/>
            <ac:spMk id="14" creationId="{E360D532-8456-6DB2-64E6-FC2BFCE3A3B8}"/>
          </ac:spMkLst>
        </pc:spChg>
        <pc:spChg chg="mod">
          <ac:chgData name="Mária Hunková" userId="S::maria.hunkova@oznamovatelia.sk::77752118-0761-450e-9729-4c23742b7dce" providerId="AD" clId="Web-{373A3384-D563-4D50-906C-6A233AB3BFB1}" dt="2023-09-08T09:55:33.055" v="714" actId="20577"/>
          <ac:spMkLst>
            <pc:docMk/>
            <pc:sldMk cId="328473727" sldId="423"/>
            <ac:spMk id="16" creationId="{4A0A221F-E4C8-6A1F-59EA-DC17EECBE162}"/>
          </ac:spMkLst>
        </pc:spChg>
        <pc:spChg chg="mod">
          <ac:chgData name="Mária Hunková" userId="S::maria.hunkova@oznamovatelia.sk::77752118-0761-450e-9729-4c23742b7dce" providerId="AD" clId="Web-{373A3384-D563-4D50-906C-6A233AB3BFB1}" dt="2023-09-08T09:55:51.790" v="715" actId="1076"/>
          <ac:spMkLst>
            <pc:docMk/>
            <pc:sldMk cId="328473727" sldId="423"/>
            <ac:spMk id="18" creationId="{11B3C967-B31B-C435-CB03-01E84569CD36}"/>
          </ac:spMkLst>
        </pc:spChg>
        <pc:picChg chg="mod">
          <ac:chgData name="Mária Hunková" userId="S::maria.hunkova@oznamovatelia.sk::77752118-0761-450e-9729-4c23742b7dce" providerId="AD" clId="Web-{373A3384-D563-4D50-906C-6A233AB3BFB1}" dt="2023-09-08T09:52:15.188" v="684" actId="1076"/>
          <ac:picMkLst>
            <pc:docMk/>
            <pc:sldMk cId="328473727" sldId="423"/>
            <ac:picMk id="1026" creationId="{7124F252-2B30-9D61-B608-090CE4377E5E}"/>
          </ac:picMkLst>
        </pc:picChg>
        <pc:picChg chg="mod">
          <ac:chgData name="Mária Hunková" userId="S::maria.hunkova@oznamovatelia.sk::77752118-0761-450e-9729-4c23742b7dce" providerId="AD" clId="Web-{373A3384-D563-4D50-906C-6A233AB3BFB1}" dt="2023-09-08T09:52:19.563" v="685" actId="1076"/>
          <ac:picMkLst>
            <pc:docMk/>
            <pc:sldMk cId="328473727" sldId="423"/>
            <ac:picMk id="1028" creationId="{41C20AA4-FB8D-6389-A8A6-C2165539A801}"/>
          </ac:picMkLst>
        </pc:picChg>
        <pc:picChg chg="mod">
          <ac:chgData name="Mária Hunková" userId="S::maria.hunkova@oznamovatelia.sk::77752118-0761-450e-9729-4c23742b7dce" providerId="AD" clId="Web-{373A3384-D563-4D50-906C-6A233AB3BFB1}" dt="2023-09-08T09:52:23.672" v="686" actId="1076"/>
          <ac:picMkLst>
            <pc:docMk/>
            <pc:sldMk cId="328473727" sldId="423"/>
            <ac:picMk id="1030" creationId="{7111F621-D2B6-C8C8-623A-1A6FA4487FBC}"/>
          </ac:picMkLst>
        </pc:picChg>
      </pc:sldChg>
      <pc:sldChg chg="modSp">
        <pc:chgData name="Mária Hunková" userId="S::maria.hunkova@oznamovatelia.sk::77752118-0761-450e-9729-4c23742b7dce" providerId="AD" clId="Web-{373A3384-D563-4D50-906C-6A233AB3BFB1}" dt="2023-09-08T09:21:05.321" v="129" actId="20577"/>
        <pc:sldMkLst>
          <pc:docMk/>
          <pc:sldMk cId="1824502737" sldId="424"/>
        </pc:sldMkLst>
        <pc:spChg chg="mod">
          <ac:chgData name="Mária Hunková" userId="S::maria.hunkova@oznamovatelia.sk::77752118-0761-450e-9729-4c23742b7dce" providerId="AD" clId="Web-{373A3384-D563-4D50-906C-6A233AB3BFB1}" dt="2023-09-08T09:21:05.321" v="129" actId="20577"/>
          <ac:spMkLst>
            <pc:docMk/>
            <pc:sldMk cId="1824502737" sldId="424"/>
            <ac:spMk id="3" creationId="{653BE6F2-4901-4CA8-A093-632790487FBF}"/>
          </ac:spMkLst>
        </pc:spChg>
      </pc:sldChg>
      <pc:sldChg chg="addSp delSp modSp ord">
        <pc:chgData name="Mária Hunková" userId="S::maria.hunkova@oznamovatelia.sk::77752118-0761-450e-9729-4c23742b7dce" providerId="AD" clId="Web-{373A3384-D563-4D50-906C-6A233AB3BFB1}" dt="2023-09-08T09:33:22.348" v="312"/>
        <pc:sldMkLst>
          <pc:docMk/>
          <pc:sldMk cId="55902779" sldId="427"/>
        </pc:sldMkLst>
        <pc:spChg chg="add del mod">
          <ac:chgData name="Mária Hunková" userId="S::maria.hunkova@oznamovatelia.sk::77752118-0761-450e-9729-4c23742b7dce" providerId="AD" clId="Web-{373A3384-D563-4D50-906C-6A233AB3BFB1}" dt="2023-09-08T09:22:29.668" v="133"/>
          <ac:spMkLst>
            <pc:docMk/>
            <pc:sldMk cId="55902779" sldId="427"/>
            <ac:spMk id="5" creationId="{BCE1DCBB-177F-6CFE-F728-CFB205CD812C}"/>
          </ac:spMkLst>
        </pc:spChg>
        <pc:spChg chg="add mod">
          <ac:chgData name="Mária Hunková" userId="S::maria.hunkova@oznamovatelia.sk::77752118-0761-450e-9729-4c23742b7dce" providerId="AD" clId="Web-{373A3384-D563-4D50-906C-6A233AB3BFB1}" dt="2023-09-08T09:23:39.889" v="143" actId="20577"/>
          <ac:spMkLst>
            <pc:docMk/>
            <pc:sldMk cId="55902779" sldId="427"/>
            <ac:spMk id="7" creationId="{C11631E2-FCA5-BE9B-9B59-01B4FE7FE8A7}"/>
          </ac:spMkLst>
        </pc:spChg>
      </pc:sldChg>
      <pc:sldChg chg="modSp">
        <pc:chgData name="Mária Hunková" userId="S::maria.hunkova@oznamovatelia.sk::77752118-0761-450e-9729-4c23742b7dce" providerId="AD" clId="Web-{373A3384-D563-4D50-906C-6A233AB3BFB1}" dt="2023-09-08T10:04:08.090" v="722" actId="20577"/>
        <pc:sldMkLst>
          <pc:docMk/>
          <pc:sldMk cId="3199411952" sldId="512"/>
        </pc:sldMkLst>
        <pc:spChg chg="mod">
          <ac:chgData name="Mária Hunková" userId="S::maria.hunkova@oznamovatelia.sk::77752118-0761-450e-9729-4c23742b7dce" providerId="AD" clId="Web-{373A3384-D563-4D50-906C-6A233AB3BFB1}" dt="2023-09-08T10:04:08.090" v="722" actId="20577"/>
          <ac:spMkLst>
            <pc:docMk/>
            <pc:sldMk cId="3199411952" sldId="512"/>
            <ac:spMk id="3" creationId="{7280A702-2786-47EE-BE15-B80B74EFFB46}"/>
          </ac:spMkLst>
        </pc:spChg>
      </pc:sldChg>
      <pc:sldChg chg="modSp">
        <pc:chgData name="Mária Hunková" userId="S::maria.hunkova@oznamovatelia.sk::77752118-0761-450e-9729-4c23742b7dce" providerId="AD" clId="Web-{373A3384-D563-4D50-906C-6A233AB3BFB1}" dt="2023-09-08T09:51:56.718" v="683" actId="20577"/>
        <pc:sldMkLst>
          <pc:docMk/>
          <pc:sldMk cId="3846338956" sldId="513"/>
        </pc:sldMkLst>
        <pc:spChg chg="mod">
          <ac:chgData name="Mária Hunková" userId="S::maria.hunkova@oznamovatelia.sk::77752118-0761-450e-9729-4c23742b7dce" providerId="AD" clId="Web-{373A3384-D563-4D50-906C-6A233AB3BFB1}" dt="2023-09-08T09:51:56.718" v="683" actId="20577"/>
          <ac:spMkLst>
            <pc:docMk/>
            <pc:sldMk cId="3846338956" sldId="513"/>
            <ac:spMk id="5" creationId="{6CE50E94-DF25-A978-5C70-22E85A57CF4F}"/>
          </ac:spMkLst>
        </pc:spChg>
        <pc:spChg chg="mod">
          <ac:chgData name="Mária Hunková" userId="S::maria.hunkova@oznamovatelia.sk::77752118-0761-450e-9729-4c23742b7dce" providerId="AD" clId="Web-{373A3384-D563-4D50-906C-6A233AB3BFB1}" dt="2023-09-08T09:24:42.251" v="152" actId="20577"/>
          <ac:spMkLst>
            <pc:docMk/>
            <pc:sldMk cId="3846338956" sldId="513"/>
            <ac:spMk id="8" creationId="{1795510B-E26A-22F4-81D5-3BC8587B95D5}"/>
          </ac:spMkLst>
        </pc:spChg>
        <pc:picChg chg="mod">
          <ac:chgData name="Mária Hunková" userId="S::maria.hunkova@oznamovatelia.sk::77752118-0761-450e-9729-4c23742b7dce" providerId="AD" clId="Web-{373A3384-D563-4D50-906C-6A233AB3BFB1}" dt="2023-09-08T09:30:56.937" v="252" actId="1076"/>
          <ac:picMkLst>
            <pc:docMk/>
            <pc:sldMk cId="3846338956" sldId="513"/>
            <ac:picMk id="2" creationId="{3013C691-94D1-8953-412A-14C67CD8958D}"/>
          </ac:picMkLst>
        </pc:picChg>
      </pc:sldChg>
      <pc:sldChg chg="modSp modNotes">
        <pc:chgData name="Mária Hunková" userId="S::maria.hunkova@oznamovatelia.sk::77752118-0761-450e-9729-4c23742b7dce" providerId="AD" clId="Web-{373A3384-D563-4D50-906C-6A233AB3BFB1}" dt="2023-09-08T10:17:34.136" v="899" actId="20577"/>
        <pc:sldMkLst>
          <pc:docMk/>
          <pc:sldMk cId="2927842309" sldId="514"/>
        </pc:sldMkLst>
        <pc:spChg chg="mod">
          <ac:chgData name="Mária Hunková" userId="S::maria.hunkova@oznamovatelia.sk::77752118-0761-450e-9729-4c23742b7dce" providerId="AD" clId="Web-{373A3384-D563-4D50-906C-6A233AB3BFB1}" dt="2023-09-08T09:08:29.777" v="3" actId="20577"/>
          <ac:spMkLst>
            <pc:docMk/>
            <pc:sldMk cId="2927842309" sldId="514"/>
            <ac:spMk id="3" creationId="{8B18C53B-556A-EABE-E85A-5ED515F2A6D0}"/>
          </ac:spMkLst>
        </pc:spChg>
        <pc:spChg chg="mod">
          <ac:chgData name="Mária Hunková" userId="S::maria.hunkova@oznamovatelia.sk::77752118-0761-450e-9729-4c23742b7dce" providerId="AD" clId="Web-{373A3384-D563-4D50-906C-6A233AB3BFB1}" dt="2023-09-08T10:17:34.136" v="899" actId="20577"/>
          <ac:spMkLst>
            <pc:docMk/>
            <pc:sldMk cId="2927842309" sldId="514"/>
            <ac:spMk id="7" creationId="{0D14B9E6-4B4A-7C50-935B-BF675DD21EAF}"/>
          </ac:spMkLst>
        </pc:spChg>
      </pc:sldChg>
      <pc:sldChg chg="del modNotes">
        <pc:chgData name="Mária Hunková" userId="S::maria.hunkova@oznamovatelia.sk::77752118-0761-450e-9729-4c23742b7dce" providerId="AD" clId="Web-{373A3384-D563-4D50-906C-6A233AB3BFB1}" dt="2023-09-08T10:15:14.537" v="873"/>
        <pc:sldMkLst>
          <pc:docMk/>
          <pc:sldMk cId="917040199" sldId="515"/>
        </pc:sldMkLst>
      </pc:sldChg>
      <pc:sldChg chg="modSp">
        <pc:chgData name="Mária Hunková" userId="S::maria.hunkova@oznamovatelia.sk::77752118-0761-450e-9729-4c23742b7dce" providerId="AD" clId="Web-{373A3384-D563-4D50-906C-6A233AB3BFB1}" dt="2023-09-08T10:10:10.822" v="837" actId="20577"/>
        <pc:sldMkLst>
          <pc:docMk/>
          <pc:sldMk cId="180495921" sldId="517"/>
        </pc:sldMkLst>
        <pc:spChg chg="mod">
          <ac:chgData name="Mária Hunková" userId="S::maria.hunkova@oznamovatelia.sk::77752118-0761-450e-9729-4c23742b7dce" providerId="AD" clId="Web-{373A3384-D563-4D50-906C-6A233AB3BFB1}" dt="2023-09-08T10:10:10.822" v="837" actId="20577"/>
          <ac:spMkLst>
            <pc:docMk/>
            <pc:sldMk cId="180495921" sldId="517"/>
            <ac:spMk id="4" creationId="{1662D0C6-91DE-9FC1-BDA1-D74B9F8DCCA3}"/>
          </ac:spMkLst>
        </pc:spChg>
      </pc:sldChg>
      <pc:sldChg chg="modSp">
        <pc:chgData name="Mária Hunková" userId="S::maria.hunkova@oznamovatelia.sk::77752118-0761-450e-9729-4c23742b7dce" providerId="AD" clId="Web-{373A3384-D563-4D50-906C-6A233AB3BFB1}" dt="2023-09-08T10:28:42.973" v="919" actId="20577"/>
        <pc:sldMkLst>
          <pc:docMk/>
          <pc:sldMk cId="3013387281" sldId="520"/>
        </pc:sldMkLst>
        <pc:spChg chg="mod">
          <ac:chgData name="Mária Hunková" userId="S::maria.hunkova@oznamovatelia.sk::77752118-0761-450e-9729-4c23742b7dce" providerId="AD" clId="Web-{373A3384-D563-4D50-906C-6A233AB3BFB1}" dt="2023-09-08T10:28:42.973" v="919" actId="20577"/>
          <ac:spMkLst>
            <pc:docMk/>
            <pc:sldMk cId="3013387281" sldId="520"/>
            <ac:spMk id="4" creationId="{CE9CDDB0-1917-08C1-56A5-DB0125C8FAF9}"/>
          </ac:spMkLst>
        </pc:spChg>
      </pc:sldChg>
      <pc:sldChg chg="addSp delSp modSp addAnim delAnim">
        <pc:chgData name="Mária Hunková" userId="S::maria.hunkova@oznamovatelia.sk::77752118-0761-450e-9729-4c23742b7dce" providerId="AD" clId="Web-{373A3384-D563-4D50-906C-6A233AB3BFB1}" dt="2023-09-08T09:49:45.713" v="669" actId="1076"/>
        <pc:sldMkLst>
          <pc:docMk/>
          <pc:sldMk cId="3273419285" sldId="522"/>
        </pc:sldMkLst>
        <pc:spChg chg="mod">
          <ac:chgData name="Mária Hunková" userId="S::maria.hunkova@oznamovatelia.sk::77752118-0761-450e-9729-4c23742b7dce" providerId="AD" clId="Web-{373A3384-D563-4D50-906C-6A233AB3BFB1}" dt="2023-09-08T09:41:29.476" v="453" actId="1076"/>
          <ac:spMkLst>
            <pc:docMk/>
            <pc:sldMk cId="3273419285" sldId="522"/>
            <ac:spMk id="6" creationId="{06EC9681-3557-AEFB-3AD3-1FF1731F9A5A}"/>
          </ac:spMkLst>
        </pc:spChg>
        <pc:spChg chg="del mod">
          <ac:chgData name="Mária Hunková" userId="S::maria.hunkova@oznamovatelia.sk::77752118-0761-450e-9729-4c23742b7dce" providerId="AD" clId="Web-{373A3384-D563-4D50-906C-6A233AB3BFB1}" dt="2023-09-08T09:40:47.209" v="432"/>
          <ac:spMkLst>
            <pc:docMk/>
            <pc:sldMk cId="3273419285" sldId="522"/>
            <ac:spMk id="7" creationId="{57B511CC-7169-F4DD-0997-444A3CB8F824}"/>
          </ac:spMkLst>
        </pc:spChg>
        <pc:spChg chg="del mod">
          <ac:chgData name="Mária Hunková" userId="S::maria.hunkova@oznamovatelia.sk::77752118-0761-450e-9729-4c23742b7dce" providerId="AD" clId="Web-{373A3384-D563-4D50-906C-6A233AB3BFB1}" dt="2023-09-08T09:45:40.048" v="640"/>
          <ac:spMkLst>
            <pc:docMk/>
            <pc:sldMk cId="3273419285" sldId="522"/>
            <ac:spMk id="8" creationId="{D4E5AB90-8AEE-ECD5-CA08-FDD53F898B90}"/>
          </ac:spMkLst>
        </pc:spChg>
        <pc:spChg chg="add mod">
          <ac:chgData name="Mária Hunková" userId="S::maria.hunkova@oznamovatelia.sk::77752118-0761-450e-9729-4c23742b7dce" providerId="AD" clId="Web-{373A3384-D563-4D50-906C-6A233AB3BFB1}" dt="2023-09-08T09:46:00.627" v="643" actId="1076"/>
          <ac:spMkLst>
            <pc:docMk/>
            <pc:sldMk cId="3273419285" sldId="522"/>
            <ac:spMk id="230" creationId="{D673309C-0DCC-A671-28A1-4F665FD33FF8}"/>
          </ac:spMkLst>
        </pc:spChg>
        <pc:spChg chg="add mod">
          <ac:chgData name="Mária Hunková" userId="S::maria.hunkova@oznamovatelia.sk::77752118-0761-450e-9729-4c23742b7dce" providerId="AD" clId="Web-{373A3384-D563-4D50-906C-6A233AB3BFB1}" dt="2023-09-08T09:49:45.713" v="669" actId="1076"/>
          <ac:spMkLst>
            <pc:docMk/>
            <pc:sldMk cId="3273419285" sldId="522"/>
            <ac:spMk id="232" creationId="{D9776568-94DD-7EDC-A845-EC9B40F82B1F}"/>
          </ac:spMkLst>
        </pc:spChg>
        <pc:graphicFrameChg chg="del mod modGraphic">
          <ac:chgData name="Mária Hunková" userId="S::maria.hunkova@oznamovatelia.sk::77752118-0761-450e-9729-4c23742b7dce" providerId="AD" clId="Web-{373A3384-D563-4D50-906C-6A233AB3BFB1}" dt="2023-09-08T09:38:37.954" v="370"/>
          <ac:graphicFrameMkLst>
            <pc:docMk/>
            <pc:sldMk cId="3273419285" sldId="522"/>
            <ac:graphicFrameMk id="11" creationId="{D5485DDF-6B21-4FF6-B0F9-580F573976E0}"/>
          </ac:graphicFrameMkLst>
        </pc:graphicFrameChg>
        <pc:picChg chg="add del mod">
          <ac:chgData name="Mária Hunková" userId="S::maria.hunkova@oznamovatelia.sk::77752118-0761-450e-9729-4c23742b7dce" providerId="AD" clId="Web-{373A3384-D563-4D50-906C-6A233AB3BFB1}" dt="2023-09-08T09:47:12.051" v="651"/>
          <ac:picMkLst>
            <pc:docMk/>
            <pc:sldMk cId="3273419285" sldId="522"/>
            <ac:picMk id="233" creationId="{98F612AE-2B99-BA6F-6EFA-29CCFEB62A4B}"/>
          </ac:picMkLst>
        </pc:picChg>
        <pc:picChg chg="add del mod">
          <ac:chgData name="Mária Hunková" userId="S::maria.hunkova@oznamovatelia.sk::77752118-0761-450e-9729-4c23742b7dce" providerId="AD" clId="Web-{373A3384-D563-4D50-906C-6A233AB3BFB1}" dt="2023-09-08T09:47:12.051" v="650"/>
          <ac:picMkLst>
            <pc:docMk/>
            <pc:sldMk cId="3273419285" sldId="522"/>
            <ac:picMk id="234" creationId="{AE539028-38DF-C990-185B-6D214DFC6C2A}"/>
          </ac:picMkLst>
        </pc:picChg>
        <pc:picChg chg="add mod">
          <ac:chgData name="Mária Hunková" userId="S::maria.hunkova@oznamovatelia.sk::77752118-0761-450e-9729-4c23742b7dce" providerId="AD" clId="Web-{373A3384-D563-4D50-906C-6A233AB3BFB1}" dt="2023-09-08T09:48:25.835" v="657"/>
          <ac:picMkLst>
            <pc:docMk/>
            <pc:sldMk cId="3273419285" sldId="522"/>
            <ac:picMk id="235" creationId="{144FB039-B866-8D5E-BD80-DFAD445AF7D6}"/>
          </ac:picMkLst>
        </pc:picChg>
        <pc:picChg chg="add mod">
          <ac:chgData name="Mária Hunková" userId="S::maria.hunkova@oznamovatelia.sk::77752118-0761-450e-9729-4c23742b7dce" providerId="AD" clId="Web-{373A3384-D563-4D50-906C-6A233AB3BFB1}" dt="2023-09-08T09:49:41.260" v="668" actId="1076"/>
          <ac:picMkLst>
            <pc:docMk/>
            <pc:sldMk cId="3273419285" sldId="522"/>
            <ac:picMk id="236" creationId="{5D656591-D52B-CB56-7DEB-E7F9B29F638D}"/>
          </ac:picMkLst>
        </pc:picChg>
      </pc:sldChg>
      <pc:sldChg chg="modSp">
        <pc:chgData name="Mária Hunková" userId="S::maria.hunkova@oznamovatelia.sk::77752118-0761-450e-9729-4c23742b7dce" providerId="AD" clId="Web-{373A3384-D563-4D50-906C-6A233AB3BFB1}" dt="2023-09-08T10:05:15.373" v="748" actId="20577"/>
        <pc:sldMkLst>
          <pc:docMk/>
          <pc:sldMk cId="736154970" sldId="524"/>
        </pc:sldMkLst>
        <pc:spChg chg="mod">
          <ac:chgData name="Mária Hunková" userId="S::maria.hunkova@oznamovatelia.sk::77752118-0761-450e-9729-4c23742b7dce" providerId="AD" clId="Web-{373A3384-D563-4D50-906C-6A233AB3BFB1}" dt="2023-09-08T10:05:15.373" v="748" actId="20577"/>
          <ac:spMkLst>
            <pc:docMk/>
            <pc:sldMk cId="736154970" sldId="524"/>
            <ac:spMk id="9" creationId="{38216347-0AC1-D6D7-FB88-851FE28BE9F0}"/>
          </ac:spMkLst>
        </pc:spChg>
      </pc:sldChg>
      <pc:sldChg chg="del">
        <pc:chgData name="Mária Hunková" userId="S::maria.hunkova@oznamovatelia.sk::77752118-0761-450e-9729-4c23742b7dce" providerId="AD" clId="Web-{373A3384-D563-4D50-906C-6A233AB3BFB1}" dt="2023-09-08T10:11:09.637" v="839"/>
        <pc:sldMkLst>
          <pc:docMk/>
          <pc:sldMk cId="3638593716" sldId="528"/>
        </pc:sldMkLst>
      </pc:sldChg>
      <pc:sldChg chg="modSp add">
        <pc:chgData name="Mária Hunková" userId="S::maria.hunkova@oznamovatelia.sk::77752118-0761-450e-9729-4c23742b7dce" providerId="AD" clId="Web-{373A3384-D563-4D50-906C-6A233AB3BFB1}" dt="2023-09-08T10:11:33.325" v="840" actId="14100"/>
        <pc:sldMkLst>
          <pc:docMk/>
          <pc:sldMk cId="4035486862" sldId="529"/>
        </pc:sldMkLst>
        <pc:spChg chg="mod">
          <ac:chgData name="Mária Hunková" userId="S::maria.hunkova@oznamovatelia.sk::77752118-0761-450e-9729-4c23742b7dce" providerId="AD" clId="Web-{373A3384-D563-4D50-906C-6A233AB3BFB1}" dt="2023-09-08T10:11:33.325" v="840" actId="14100"/>
          <ac:spMkLst>
            <pc:docMk/>
            <pc:sldMk cId="4035486862" sldId="529"/>
            <ac:spMk id="16" creationId="{8BE26BC6-185A-5436-80CF-29357ED6FCD1}"/>
          </ac:spMkLst>
        </pc:spChg>
      </pc:sldChg>
      <pc:sldChg chg="modSp add del">
        <pc:chgData name="Mária Hunková" userId="S::maria.hunkova@oznamovatelia.sk::77752118-0761-450e-9729-4c23742b7dce" providerId="AD" clId="Web-{373A3384-D563-4D50-906C-6A233AB3BFB1}" dt="2023-09-08T10:32:37.435" v="921"/>
        <pc:sldMkLst>
          <pc:docMk/>
          <pc:sldMk cId="286719272" sldId="530"/>
        </pc:sldMkLst>
        <pc:spChg chg="mod">
          <ac:chgData name="Mária Hunková" userId="S::maria.hunkova@oznamovatelia.sk::77752118-0761-450e-9729-4c23742b7dce" providerId="AD" clId="Web-{373A3384-D563-4D50-906C-6A233AB3BFB1}" dt="2023-09-08T10:13:35.392" v="846" actId="20577"/>
          <ac:spMkLst>
            <pc:docMk/>
            <pc:sldMk cId="286719272" sldId="530"/>
            <ac:spMk id="4" creationId="{1662D0C6-91DE-9FC1-BDA1-D74B9F8DCCA3}"/>
          </ac:spMkLst>
        </pc:spChg>
      </pc:sldChg>
      <pc:sldChg chg="add ord">
        <pc:chgData name="Mária Hunková" userId="S::maria.hunkova@oznamovatelia.sk::77752118-0761-450e-9729-4c23742b7dce" providerId="AD" clId="Web-{373A3384-D563-4D50-906C-6A233AB3BFB1}" dt="2023-09-08T10:32:19.903" v="920"/>
        <pc:sldMkLst>
          <pc:docMk/>
          <pc:sldMk cId="1096357127" sldId="531"/>
        </pc:sldMkLst>
      </pc:sldChg>
      <pc:sldChg chg="addSp delSp modSp add modNotes">
        <pc:chgData name="Mária Hunková" userId="S::maria.hunkova@oznamovatelia.sk::77752118-0761-450e-9729-4c23742b7dce" providerId="AD" clId="Web-{373A3384-D563-4D50-906C-6A233AB3BFB1}" dt="2023-09-08T10:26:42.500" v="910" actId="20577"/>
        <pc:sldMkLst>
          <pc:docMk/>
          <pc:sldMk cId="4049265116" sldId="532"/>
        </pc:sldMkLst>
        <pc:spChg chg="mod">
          <ac:chgData name="Mária Hunková" userId="S::maria.hunkova@oznamovatelia.sk::77752118-0761-450e-9729-4c23742b7dce" providerId="AD" clId="Web-{373A3384-D563-4D50-906C-6A233AB3BFB1}" dt="2023-09-08T10:26:42.500" v="910" actId="20577"/>
          <ac:spMkLst>
            <pc:docMk/>
            <pc:sldMk cId="4049265116" sldId="532"/>
            <ac:spMk id="8" creationId="{7B6EE1C7-C9D7-E9C7-A11B-B963526C1992}"/>
          </ac:spMkLst>
        </pc:spChg>
        <pc:spChg chg="del">
          <ac:chgData name="Mária Hunková" userId="S::maria.hunkova@oznamovatelia.sk::77752118-0761-450e-9729-4c23742b7dce" providerId="AD" clId="Web-{373A3384-D563-4D50-906C-6A233AB3BFB1}" dt="2023-09-08T10:26:10.717" v="903"/>
          <ac:spMkLst>
            <pc:docMk/>
            <pc:sldMk cId="4049265116" sldId="532"/>
            <ac:spMk id="9" creationId="{674ED251-F2E2-0382-F9C9-9E6ACF6F1E93}"/>
          </ac:spMkLst>
        </pc:spChg>
        <pc:picChg chg="del">
          <ac:chgData name="Mária Hunková" userId="S::maria.hunkova@oznamovatelia.sk::77752118-0761-450e-9729-4c23742b7dce" providerId="AD" clId="Web-{373A3384-D563-4D50-906C-6A233AB3BFB1}" dt="2023-09-08T10:26:01.826" v="902"/>
          <ac:picMkLst>
            <pc:docMk/>
            <pc:sldMk cId="4049265116" sldId="532"/>
            <ac:picMk id="5" creationId="{E3D265EA-4B0A-0E60-A07A-2B9FD802DA8E}"/>
          </ac:picMkLst>
        </pc:picChg>
        <pc:picChg chg="add mod">
          <ac:chgData name="Mária Hunková" userId="S::maria.hunkova@oznamovatelia.sk::77752118-0761-450e-9729-4c23742b7dce" providerId="AD" clId="Web-{373A3384-D563-4D50-906C-6A233AB3BFB1}" dt="2023-09-08T10:26:30.609" v="907" actId="1076"/>
          <ac:picMkLst>
            <pc:docMk/>
            <pc:sldMk cId="4049265116" sldId="532"/>
            <ac:picMk id="11" creationId="{E9B26C17-02A9-0514-E539-501D83849D79}"/>
          </ac:picMkLst>
        </pc:picChg>
      </pc:sldChg>
      <pc:sldMasterChg chg="addSldLayout">
        <pc:chgData name="Mária Hunková" userId="S::maria.hunkova@oznamovatelia.sk::77752118-0761-450e-9729-4c23742b7dce" providerId="AD" clId="Web-{373A3384-D563-4D50-906C-6A233AB3BFB1}" dt="2023-09-08T10:11:02.090" v="838"/>
        <pc:sldMasterMkLst>
          <pc:docMk/>
          <pc:sldMasterMk cId="1323517220" sldId="2147483672"/>
        </pc:sldMasterMkLst>
        <pc:sldLayoutChg chg="add">
          <pc:chgData name="Mária Hunková" userId="S::maria.hunkova@oznamovatelia.sk::77752118-0761-450e-9729-4c23742b7dce" providerId="AD" clId="Web-{373A3384-D563-4D50-906C-6A233AB3BFB1}" dt="2023-09-08T10:11:02.090" v="838"/>
          <pc:sldLayoutMkLst>
            <pc:docMk/>
            <pc:sldMasterMk cId="1323517220" sldId="2147483672"/>
            <pc:sldLayoutMk cId="2298264410" sldId="2147483799"/>
          </pc:sldLayoutMkLst>
        </pc:sldLayoutChg>
      </pc:sldMasterChg>
      <pc:sldMasterChg chg="addSldLayout">
        <pc:chgData name="Mária Hunková" userId="S::maria.hunkova@oznamovatelia.sk::77752118-0761-450e-9729-4c23742b7dce" providerId="AD" clId="Web-{373A3384-D563-4D50-906C-6A233AB3BFB1}" dt="2023-09-08T10:25:44.857" v="900"/>
        <pc:sldMasterMkLst>
          <pc:docMk/>
          <pc:sldMasterMk cId="2948822871" sldId="2147483686"/>
        </pc:sldMasterMkLst>
        <pc:sldLayoutChg chg="add">
          <pc:chgData name="Mária Hunková" userId="S::maria.hunkova@oznamovatelia.sk::77752118-0761-450e-9729-4c23742b7dce" providerId="AD" clId="Web-{373A3384-D563-4D50-906C-6A233AB3BFB1}" dt="2023-09-08T10:25:44.857" v="900"/>
          <pc:sldLayoutMkLst>
            <pc:docMk/>
            <pc:sldMasterMk cId="2948822871" sldId="2147483686"/>
            <pc:sldLayoutMk cId="3870999362" sldId="2147483853"/>
          </pc:sldLayoutMkLst>
        </pc:sldLayoutChg>
        <pc:sldLayoutChg chg="add">
          <pc:chgData name="Mária Hunková" userId="S::maria.hunkova@oznamovatelia.sk::77752118-0761-450e-9729-4c23742b7dce" providerId="AD" clId="Web-{373A3384-D563-4D50-906C-6A233AB3BFB1}" dt="2023-09-08T10:25:44.857" v="900"/>
          <pc:sldLayoutMkLst>
            <pc:docMk/>
            <pc:sldMasterMk cId="2948822871" sldId="2147483686"/>
            <pc:sldLayoutMk cId="2203758780" sldId="2147483854"/>
          </pc:sldLayoutMkLst>
        </pc:sldLayoutChg>
        <pc:sldLayoutChg chg="add">
          <pc:chgData name="Mária Hunková" userId="S::maria.hunkova@oznamovatelia.sk::77752118-0761-450e-9729-4c23742b7dce" providerId="AD" clId="Web-{373A3384-D563-4D50-906C-6A233AB3BFB1}" dt="2023-09-08T10:25:44.857" v="900"/>
          <pc:sldLayoutMkLst>
            <pc:docMk/>
            <pc:sldMasterMk cId="2948822871" sldId="2147483686"/>
            <pc:sldLayoutMk cId="4080482092" sldId="2147483855"/>
          </pc:sldLayoutMkLst>
        </pc:sldLayoutChg>
        <pc:sldLayoutChg chg="add">
          <pc:chgData name="Mária Hunková" userId="S::maria.hunkova@oznamovatelia.sk::77752118-0761-450e-9729-4c23742b7dce" providerId="AD" clId="Web-{373A3384-D563-4D50-906C-6A233AB3BFB1}" dt="2023-09-08T10:25:44.857" v="900"/>
          <pc:sldLayoutMkLst>
            <pc:docMk/>
            <pc:sldMasterMk cId="2948822871" sldId="2147483686"/>
            <pc:sldLayoutMk cId="1560879133" sldId="2147483856"/>
          </pc:sldLayoutMkLst>
        </pc:sldLayoutChg>
        <pc:sldLayoutChg chg="add">
          <pc:chgData name="Mária Hunková" userId="S::maria.hunkova@oznamovatelia.sk::77752118-0761-450e-9729-4c23742b7dce" providerId="AD" clId="Web-{373A3384-D563-4D50-906C-6A233AB3BFB1}" dt="2023-09-08T10:25:44.857" v="900"/>
          <pc:sldLayoutMkLst>
            <pc:docMk/>
            <pc:sldMasterMk cId="2948822871" sldId="2147483686"/>
            <pc:sldLayoutMk cId="1984493746" sldId="2147483857"/>
          </pc:sldLayoutMkLst>
        </pc:sldLayoutChg>
        <pc:sldLayoutChg chg="add">
          <pc:chgData name="Mária Hunková" userId="S::maria.hunkova@oznamovatelia.sk::77752118-0761-450e-9729-4c23742b7dce" providerId="AD" clId="Web-{373A3384-D563-4D50-906C-6A233AB3BFB1}" dt="2023-09-08T10:25:44.857" v="900"/>
          <pc:sldLayoutMkLst>
            <pc:docMk/>
            <pc:sldMasterMk cId="2948822871" sldId="2147483686"/>
            <pc:sldLayoutMk cId="2435604559" sldId="2147483858"/>
          </pc:sldLayoutMkLst>
        </pc:sldLayoutChg>
        <pc:sldLayoutChg chg="add">
          <pc:chgData name="Mária Hunková" userId="S::maria.hunkova@oznamovatelia.sk::77752118-0761-450e-9729-4c23742b7dce" providerId="AD" clId="Web-{373A3384-D563-4D50-906C-6A233AB3BFB1}" dt="2023-09-08T10:25:44.857" v="900"/>
          <pc:sldLayoutMkLst>
            <pc:docMk/>
            <pc:sldMasterMk cId="2948822871" sldId="2147483686"/>
            <pc:sldLayoutMk cId="1249058511" sldId="2147483859"/>
          </pc:sldLayoutMkLst>
        </pc:sldLayoutChg>
      </pc:sldMasterChg>
      <pc:sldMasterChg chg="modSldLayout">
        <pc:chgData name="Mária Hunková" userId="S::maria.hunkova@oznamovatelia.sk::77752118-0761-450e-9729-4c23742b7dce" providerId="AD" clId="Web-{373A3384-D563-4D50-906C-6A233AB3BFB1}" dt="2023-09-08T10:11:02.090" v="838"/>
        <pc:sldMasterMkLst>
          <pc:docMk/>
          <pc:sldMasterMk cId="2293994338" sldId="2147483721"/>
        </pc:sldMasterMkLst>
        <pc:sldLayoutChg chg="replId">
          <pc:chgData name="Mária Hunková" userId="S::maria.hunkova@oznamovatelia.sk::77752118-0761-450e-9729-4c23742b7dce" providerId="AD" clId="Web-{373A3384-D563-4D50-906C-6A233AB3BFB1}" dt="2023-09-08T10:11:02.090" v="838"/>
          <pc:sldLayoutMkLst>
            <pc:docMk/>
            <pc:sldMasterMk cId="2293994338" sldId="2147483721"/>
            <pc:sldLayoutMk cId="3561127507" sldId="2147483800"/>
          </pc:sldLayoutMkLst>
        </pc:sldLayoutChg>
      </pc:sldMasterChg>
    </pc:docChg>
  </pc:docChgLst>
  <pc:docChgLst>
    <pc:chgData name="Mária Hunková" userId="S::maria.hunkova@oznamovatelia.sk::77752118-0761-450e-9729-4c23742b7dce" providerId="AD" clId="Web-{18FCBA7E-5461-AB70-C1B5-1F1E499B5A29}"/>
    <pc:docChg chg="modSld">
      <pc:chgData name="Mária Hunková" userId="S::maria.hunkova@oznamovatelia.sk::77752118-0761-450e-9729-4c23742b7dce" providerId="AD" clId="Web-{18FCBA7E-5461-AB70-C1B5-1F1E499B5A29}" dt="2022-10-10T08:44:26.765" v="42" actId="1076"/>
      <pc:docMkLst>
        <pc:docMk/>
      </pc:docMkLst>
      <pc:sldChg chg="addSp modSp">
        <pc:chgData name="Mária Hunková" userId="S::maria.hunkova@oznamovatelia.sk::77752118-0761-450e-9729-4c23742b7dce" providerId="AD" clId="Web-{18FCBA7E-5461-AB70-C1B5-1F1E499B5A29}" dt="2022-10-10T08:44:26.765" v="42" actId="1076"/>
        <pc:sldMkLst>
          <pc:docMk/>
          <pc:sldMk cId="3638593716" sldId="528"/>
        </pc:sldMkLst>
        <pc:spChg chg="add mod">
          <ac:chgData name="Mária Hunková" userId="S::maria.hunkova@oznamovatelia.sk::77752118-0761-450e-9729-4c23742b7dce" providerId="AD" clId="Web-{18FCBA7E-5461-AB70-C1B5-1F1E499B5A29}" dt="2022-10-10T08:44:26.765" v="42" actId="1076"/>
          <ac:spMkLst>
            <pc:docMk/>
            <pc:sldMk cId="3638593716" sldId="528"/>
            <ac:spMk id="2" creationId="{073DD862-B65B-DF23-76C7-792F18177CCF}"/>
          </ac:spMkLst>
        </pc:spChg>
        <pc:spChg chg="mod">
          <ac:chgData name="Mária Hunková" userId="S::maria.hunkova@oznamovatelia.sk::77752118-0761-450e-9729-4c23742b7dce" providerId="AD" clId="Web-{18FCBA7E-5461-AB70-C1B5-1F1E499B5A29}" dt="2022-10-10T08:00:29.520" v="40" actId="20577"/>
          <ac:spMkLst>
            <pc:docMk/>
            <pc:sldMk cId="3638593716" sldId="528"/>
            <ac:spMk id="4" creationId="{1662D0C6-91DE-9FC1-BDA1-D74B9F8DCCA3}"/>
          </ac:spMkLst>
        </pc:spChg>
        <pc:spChg chg="mod">
          <ac:chgData name="Mária Hunková" userId="S::maria.hunkova@oznamovatelia.sk::77752118-0761-450e-9729-4c23742b7dce" providerId="AD" clId="Web-{18FCBA7E-5461-AB70-C1B5-1F1E499B5A29}" dt="2022-10-10T07:59:19.565" v="38" actId="20577"/>
          <ac:spMkLst>
            <pc:docMk/>
            <pc:sldMk cId="3638593716" sldId="528"/>
            <ac:spMk id="6" creationId="{B099AA02-FF02-58C7-16C4-CCC735E32915}"/>
          </ac:spMkLst>
        </pc:spChg>
        <pc:picChg chg="mod">
          <ac:chgData name="Mária Hunková" userId="S::maria.hunkova@oznamovatelia.sk::77752118-0761-450e-9729-4c23742b7dce" providerId="AD" clId="Web-{18FCBA7E-5461-AB70-C1B5-1F1E499B5A29}" dt="2022-10-10T07:58:30.377" v="32" actId="1076"/>
          <ac:picMkLst>
            <pc:docMk/>
            <pc:sldMk cId="3638593716" sldId="528"/>
            <ac:picMk id="7" creationId="{54C7DA11-2B65-FB96-F9EF-ED2E7A929908}"/>
          </ac:picMkLst>
        </pc:picChg>
        <pc:picChg chg="mod">
          <ac:chgData name="Mária Hunková" userId="S::maria.hunkova@oznamovatelia.sk::77752118-0761-450e-9729-4c23742b7dce" providerId="AD" clId="Web-{18FCBA7E-5461-AB70-C1B5-1F1E499B5A29}" dt="2022-10-10T08:44:24.547" v="41" actId="1076"/>
          <ac:picMkLst>
            <pc:docMk/>
            <pc:sldMk cId="3638593716" sldId="528"/>
            <ac:picMk id="8" creationId="{B255E065-78FB-4F16-7159-FC2E41AE7A3A}"/>
          </ac:picMkLst>
        </pc:picChg>
        <pc:picChg chg="mod">
          <ac:chgData name="Mária Hunková" userId="S::maria.hunkova@oznamovatelia.sk::77752118-0761-450e-9729-4c23742b7dce" providerId="AD" clId="Web-{18FCBA7E-5461-AB70-C1B5-1F1E499B5A29}" dt="2022-10-10T07:58:04.470" v="27" actId="1076"/>
          <ac:picMkLst>
            <pc:docMk/>
            <pc:sldMk cId="3638593716" sldId="528"/>
            <ac:picMk id="9" creationId="{82368D60-63CA-1620-E3D6-3AEE1B5A13BD}"/>
          </ac:picMkLst>
        </pc:picChg>
      </pc:sldChg>
    </pc:docChg>
  </pc:docChgLst>
  <pc:docChgLst>
    <pc:chgData name="Zuzana Dlugošová" userId="S::zuzana.dlugosova@oznamovatelia.sk::78d8f4a6-f701-487e-bded-8368d127c0e0" providerId="AD" clId="Web-{11ED2B8C-5799-E3B3-31CB-FD9752F33B84}"/>
    <pc:docChg chg="modSld">
      <pc:chgData name="Zuzana Dlugošová" userId="S::zuzana.dlugosova@oznamovatelia.sk::78d8f4a6-f701-487e-bded-8368d127c0e0" providerId="AD" clId="Web-{11ED2B8C-5799-E3B3-31CB-FD9752F33B84}" dt="2022-10-05T08:58:37.529" v="3" actId="20577"/>
      <pc:docMkLst>
        <pc:docMk/>
      </pc:docMkLst>
      <pc:sldChg chg="modSp">
        <pc:chgData name="Zuzana Dlugošová" userId="S::zuzana.dlugosova@oznamovatelia.sk::78d8f4a6-f701-487e-bded-8368d127c0e0" providerId="AD" clId="Web-{11ED2B8C-5799-E3B3-31CB-FD9752F33B84}" dt="2022-10-05T08:58:37.529" v="3" actId="20577"/>
        <pc:sldMkLst>
          <pc:docMk/>
          <pc:sldMk cId="180495921" sldId="517"/>
        </pc:sldMkLst>
        <pc:spChg chg="mod">
          <ac:chgData name="Zuzana Dlugošová" userId="S::zuzana.dlugosova@oznamovatelia.sk::78d8f4a6-f701-487e-bded-8368d127c0e0" providerId="AD" clId="Web-{11ED2B8C-5799-E3B3-31CB-FD9752F33B84}" dt="2022-10-05T08:58:37.529" v="3" actId="20577"/>
          <ac:spMkLst>
            <pc:docMk/>
            <pc:sldMk cId="180495921" sldId="517"/>
            <ac:spMk id="4" creationId="{1662D0C6-91DE-9FC1-BDA1-D74B9F8DCCA3}"/>
          </ac:spMkLst>
        </pc:spChg>
      </pc:sldChg>
    </pc:docChg>
  </pc:docChgLst>
  <pc:docChgLst>
    <pc:chgData name="Mária Hunková" userId="S::maria.hunkova@oznamovatelia.sk::77752118-0761-450e-9729-4c23742b7dce" providerId="AD" clId="Web-{39591E5C-59BB-8449-CC69-B8CC23035FCD}"/>
    <pc:docChg chg="addSld delSld modSld sldOrd modSection">
      <pc:chgData name="Mária Hunková" userId="S::maria.hunkova@oznamovatelia.sk::77752118-0761-450e-9729-4c23742b7dce" providerId="AD" clId="Web-{39591E5C-59BB-8449-CC69-B8CC23035FCD}" dt="2022-10-06T09:46:48.455" v="18"/>
      <pc:docMkLst>
        <pc:docMk/>
      </pc:docMkLst>
      <pc:sldChg chg="modSp">
        <pc:chgData name="Mária Hunková" userId="S::maria.hunkova@oznamovatelia.sk::77752118-0761-450e-9729-4c23742b7dce" providerId="AD" clId="Web-{39591E5C-59BB-8449-CC69-B8CC23035FCD}" dt="2022-10-06T09:32:28.499" v="1"/>
        <pc:sldMkLst>
          <pc:docMk/>
          <pc:sldMk cId="4228158906" sldId="411"/>
        </pc:sldMkLst>
        <pc:picChg chg="mod">
          <ac:chgData name="Mária Hunková" userId="S::maria.hunkova@oznamovatelia.sk::77752118-0761-450e-9729-4c23742b7dce" providerId="AD" clId="Web-{39591E5C-59BB-8449-CC69-B8CC23035FCD}" dt="2022-10-06T09:32:28.499" v="1"/>
          <ac:picMkLst>
            <pc:docMk/>
            <pc:sldMk cId="4228158906" sldId="411"/>
            <ac:picMk id="9" creationId="{D9609AB8-BF71-4DF0-98D4-C3F3B8CF284C}"/>
          </ac:picMkLst>
        </pc:picChg>
      </pc:sldChg>
      <pc:sldChg chg="new del">
        <pc:chgData name="Mária Hunková" userId="S::maria.hunkova@oznamovatelia.sk::77752118-0761-450e-9729-4c23742b7dce" providerId="AD" clId="Web-{39591E5C-59BB-8449-CC69-B8CC23035FCD}" dt="2022-10-06T09:34:39.317" v="4"/>
        <pc:sldMkLst>
          <pc:docMk/>
          <pc:sldMk cId="3467029613" sldId="525"/>
        </pc:sldMkLst>
      </pc:sldChg>
      <pc:sldChg chg="addSp delSp modSp add ord">
        <pc:chgData name="Mária Hunková" userId="S::maria.hunkova@oznamovatelia.sk::77752118-0761-450e-9729-4c23742b7dce" providerId="AD" clId="Web-{39591E5C-59BB-8449-CC69-B8CC23035FCD}" dt="2022-10-06T09:35:52.257" v="15" actId="1076"/>
        <pc:sldMkLst>
          <pc:docMk/>
          <pc:sldMk cId="3363348059" sldId="526"/>
        </pc:sldMkLst>
        <pc:spChg chg="del mod">
          <ac:chgData name="Mária Hunková" userId="S::maria.hunkova@oznamovatelia.sk::77752118-0761-450e-9729-4c23742b7dce" providerId="AD" clId="Web-{39591E5C-59BB-8449-CC69-B8CC23035FCD}" dt="2022-10-06T09:35:01.239" v="8"/>
          <ac:spMkLst>
            <pc:docMk/>
            <pc:sldMk cId="3363348059" sldId="526"/>
            <ac:spMk id="4" creationId="{7617A26E-9708-4DBC-A59E-EC18E66484DE}"/>
          </ac:spMkLst>
        </pc:spChg>
        <pc:spChg chg="add del mod">
          <ac:chgData name="Mária Hunková" userId="S::maria.hunkova@oznamovatelia.sk::77752118-0761-450e-9729-4c23742b7dce" providerId="AD" clId="Web-{39591E5C-59BB-8449-CC69-B8CC23035FCD}" dt="2022-10-06T09:35:05.427" v="9"/>
          <ac:spMkLst>
            <pc:docMk/>
            <pc:sldMk cId="3363348059" sldId="526"/>
            <ac:spMk id="5" creationId="{89FDF714-1F90-1EBC-5AB3-9018DBAFCD01}"/>
          </ac:spMkLst>
        </pc:spChg>
        <pc:graphicFrameChg chg="mod">
          <ac:chgData name="Mária Hunková" userId="S::maria.hunkova@oznamovatelia.sk::77752118-0761-450e-9729-4c23742b7dce" providerId="AD" clId="Web-{39591E5C-59BB-8449-CC69-B8CC23035FCD}" dt="2022-10-06T09:35:34.069" v="12" actId="1076"/>
          <ac:graphicFrameMkLst>
            <pc:docMk/>
            <pc:sldMk cId="3363348059" sldId="526"/>
            <ac:graphicFrameMk id="7" creationId="{11B2E1C3-847E-4D39-9F59-FDE1AB3C1A44}"/>
          </ac:graphicFrameMkLst>
        </pc:graphicFrameChg>
        <pc:graphicFrameChg chg="mod modGraphic">
          <ac:chgData name="Mária Hunková" userId="S::maria.hunkova@oznamovatelia.sk::77752118-0761-450e-9729-4c23742b7dce" providerId="AD" clId="Web-{39591E5C-59BB-8449-CC69-B8CC23035FCD}" dt="2022-10-06T09:35:52.257" v="15" actId="1076"/>
          <ac:graphicFrameMkLst>
            <pc:docMk/>
            <pc:sldMk cId="3363348059" sldId="526"/>
            <ac:graphicFrameMk id="10" creationId="{2E544EA5-CB45-4D6C-BDF7-1610010CA3EC}"/>
          </ac:graphicFrameMkLst>
        </pc:graphicFrameChg>
      </pc:sldChg>
      <pc:sldChg chg="delSp new">
        <pc:chgData name="Mária Hunková" userId="S::maria.hunkova@oznamovatelia.sk::77752118-0761-450e-9729-4c23742b7dce" providerId="AD" clId="Web-{39591E5C-59BB-8449-CC69-B8CC23035FCD}" dt="2022-10-06T09:46:48.455" v="18"/>
        <pc:sldMkLst>
          <pc:docMk/>
          <pc:sldMk cId="1470579754" sldId="527"/>
        </pc:sldMkLst>
        <pc:spChg chg="del">
          <ac:chgData name="Mária Hunková" userId="S::maria.hunkova@oznamovatelia.sk::77752118-0761-450e-9729-4c23742b7dce" providerId="AD" clId="Web-{39591E5C-59BB-8449-CC69-B8CC23035FCD}" dt="2022-10-06T09:46:48.455" v="18"/>
          <ac:spMkLst>
            <pc:docMk/>
            <pc:sldMk cId="1470579754" sldId="527"/>
            <ac:spMk id="3" creationId="{7A0B4D8F-BD13-E373-1A4A-6E07B83A77FC}"/>
          </ac:spMkLst>
        </pc:spChg>
        <pc:spChg chg="del">
          <ac:chgData name="Mária Hunková" userId="S::maria.hunkova@oznamovatelia.sk::77752118-0761-450e-9729-4c23742b7dce" providerId="AD" clId="Web-{39591E5C-59BB-8449-CC69-B8CC23035FCD}" dt="2022-10-06T09:46:42.002" v="17"/>
          <ac:spMkLst>
            <pc:docMk/>
            <pc:sldMk cId="1470579754" sldId="527"/>
            <ac:spMk id="4" creationId="{D9C72B7C-949F-0EFD-8E97-CF4587653E43}"/>
          </ac:spMkLst>
        </pc:spChg>
      </pc:sldChg>
    </pc:docChg>
  </pc:docChgLst>
  <pc:docChgLst>
    <pc:chgData name="Ľudmila Chovancová" userId="S::ludmila.chovancova@oznamovatelia.sk::9be3417b-1b1e-4309-8224-9038c1a6b705" providerId="AD" clId="Web-{FB273464-7651-1D9E-C3D4-331C6715BE5F}"/>
    <pc:docChg chg="mod">
      <pc:chgData name="Ľudmila Chovancová" userId="S::ludmila.chovancova@oznamovatelia.sk::9be3417b-1b1e-4309-8224-9038c1a6b705" providerId="AD" clId="Web-{FB273464-7651-1D9E-C3D4-331C6715BE5F}" dt="2022-10-04T12:20:18.926" v="1"/>
      <pc:docMkLst>
        <pc:docMk/>
      </pc:docMkLst>
      <pc:sldChg chg="addCm">
        <pc:chgData name="Ľudmila Chovancová" userId="S::ludmila.chovancova@oznamovatelia.sk::9be3417b-1b1e-4309-8224-9038c1a6b705" providerId="AD" clId="Web-{FB273464-7651-1D9E-C3D4-331C6715BE5F}" dt="2022-10-04T12:20:18.926" v="1"/>
        <pc:sldMkLst>
          <pc:docMk/>
          <pc:sldMk cId="4228158906" sldId="411"/>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C:\Users\MartinKovani&#269;\Documents\omnibus\Zakladne%20vysledky_UOO_januar2022-grafy.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sk-SK"/>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manualLayout>
          <c:layoutTarget val="inner"/>
          <c:xMode val="edge"/>
          <c:yMode val="edge"/>
          <c:x val="0.2289856697419351"/>
          <c:y val="5.1055480572499604E-2"/>
          <c:w val="0.38689358480985964"/>
          <c:h val="0.88907643661441149"/>
        </c:manualLayout>
      </c:layout>
      <c:barChart>
        <c:barDir val="col"/>
        <c:grouping val="stacked"/>
        <c:varyColors val="0"/>
        <c:ser>
          <c:idx val="0"/>
          <c:order val="0"/>
          <c:tx>
            <c:strRef>
              <c:f>'základné výsledky'!$B$25</c:f>
              <c:strCache>
                <c:ptCount val="1"/>
                <c:pt idx="0">
                  <c:v>veľmi pozitívny</c:v>
                </c:pt>
              </c:strCache>
            </c:strRef>
          </c:tx>
          <c:spPr>
            <a:solidFill>
              <a:srgbClr val="27348B"/>
            </a:solidFill>
            <a:ln w="19050">
              <a:noFill/>
            </a:ln>
            <a:effectLst/>
          </c:spPr>
          <c:invertIfNegative val="0"/>
          <c:dLbls>
            <c:numFmt formatCode="#.#&quot;%&quot;" sourceLinked="0"/>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bg1"/>
                    </a:solidFill>
                    <a:latin typeface="Arial" panose="020B0604020202020204" pitchFamily="34" charset="0"/>
                    <a:ea typeface="+mn-ea"/>
                    <a:cs typeface="Arial" panose="020B0604020202020204" pitchFamily="34" charset="0"/>
                  </a:defRPr>
                </a:pPr>
                <a:endParaRPr lang="sk-SK"/>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'základné výsledky'!$C$25</c:f>
              <c:numCache>
                <c:formatCode>General</c:formatCode>
                <c:ptCount val="1"/>
                <c:pt idx="0">
                  <c:v>14.7</c:v>
                </c:pt>
              </c:numCache>
            </c:numRef>
          </c:val>
          <c:extLst>
            <c:ext xmlns:c16="http://schemas.microsoft.com/office/drawing/2014/chart" uri="{C3380CC4-5D6E-409C-BE32-E72D297353CC}">
              <c16:uniqueId val="{00000000-9533-4129-AFEA-0FE92AC64B8A}"/>
            </c:ext>
          </c:extLst>
        </c:ser>
        <c:ser>
          <c:idx val="1"/>
          <c:order val="1"/>
          <c:tx>
            <c:strRef>
              <c:f>'základné výsledky'!$B$26</c:f>
              <c:strCache>
                <c:ptCount val="1"/>
                <c:pt idx="0">
                  <c:v>skôr pozitívny</c:v>
                </c:pt>
              </c:strCache>
            </c:strRef>
          </c:tx>
          <c:spPr>
            <a:solidFill>
              <a:schemeClr val="accent5">
                <a:tint val="77000"/>
              </a:schemeClr>
            </a:solidFill>
            <a:ln w="19050">
              <a:noFill/>
            </a:ln>
            <a:effectLst/>
          </c:spPr>
          <c:invertIfNegative val="0"/>
          <c:dLbls>
            <c:numFmt formatCode="#.#&quot;%&quot;" sourceLinked="0"/>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sk-SK"/>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'základné výsledky'!$C$26</c:f>
              <c:numCache>
                <c:formatCode>General</c:formatCode>
                <c:ptCount val="1"/>
                <c:pt idx="0">
                  <c:v>43.4</c:v>
                </c:pt>
              </c:numCache>
            </c:numRef>
          </c:val>
          <c:extLst>
            <c:ext xmlns:c16="http://schemas.microsoft.com/office/drawing/2014/chart" uri="{C3380CC4-5D6E-409C-BE32-E72D297353CC}">
              <c16:uniqueId val="{00000001-9533-4129-AFEA-0FE92AC64B8A}"/>
            </c:ext>
          </c:extLst>
        </c:ser>
        <c:ser>
          <c:idx val="2"/>
          <c:order val="2"/>
          <c:tx>
            <c:strRef>
              <c:f>'základné výsledky'!$B$27</c:f>
              <c:strCache>
                <c:ptCount val="1"/>
                <c:pt idx="0">
                  <c:v>skôr negatívny </c:v>
                </c:pt>
              </c:strCache>
            </c:strRef>
          </c:tx>
          <c:spPr>
            <a:solidFill>
              <a:srgbClr val="F6B4C1"/>
            </a:solidFill>
            <a:ln w="19050">
              <a:noFill/>
            </a:ln>
            <a:effectLst/>
          </c:spPr>
          <c:invertIfNegative val="0"/>
          <c:dLbls>
            <c:numFmt formatCode="#.#&quot;%&quot;" sourceLinked="0"/>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sk-SK"/>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'základné výsledky'!$C$27</c:f>
              <c:numCache>
                <c:formatCode>General</c:formatCode>
                <c:ptCount val="1"/>
                <c:pt idx="0">
                  <c:v>19.600000000000001</c:v>
                </c:pt>
              </c:numCache>
            </c:numRef>
          </c:val>
          <c:extLst>
            <c:ext xmlns:c16="http://schemas.microsoft.com/office/drawing/2014/chart" uri="{C3380CC4-5D6E-409C-BE32-E72D297353CC}">
              <c16:uniqueId val="{00000002-9533-4129-AFEA-0FE92AC64B8A}"/>
            </c:ext>
          </c:extLst>
        </c:ser>
        <c:ser>
          <c:idx val="3"/>
          <c:order val="3"/>
          <c:tx>
            <c:strRef>
              <c:f>'základné výsledky'!$B$28</c:f>
              <c:strCache>
                <c:ptCount val="1"/>
                <c:pt idx="0">
                  <c:v>veľmi negatívny</c:v>
                </c:pt>
              </c:strCache>
            </c:strRef>
          </c:tx>
          <c:spPr>
            <a:solidFill>
              <a:srgbClr val="E73458"/>
            </a:solidFill>
            <a:ln w="19050">
              <a:noFill/>
            </a:ln>
            <a:effectLst/>
          </c:spPr>
          <c:invertIfNegative val="0"/>
          <c:dLbls>
            <c:numFmt formatCode="#.#&quot;%&quot;" sourceLinked="0"/>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bg1"/>
                    </a:solidFill>
                    <a:latin typeface="Arial" panose="020B0604020202020204" pitchFamily="34" charset="0"/>
                    <a:ea typeface="+mn-ea"/>
                    <a:cs typeface="Arial" panose="020B0604020202020204" pitchFamily="34" charset="0"/>
                  </a:defRPr>
                </a:pPr>
                <a:endParaRPr lang="sk-SK"/>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'základné výsledky'!$C$28</c:f>
              <c:numCache>
                <c:formatCode>General</c:formatCode>
                <c:ptCount val="1"/>
                <c:pt idx="0">
                  <c:v>5.7</c:v>
                </c:pt>
              </c:numCache>
            </c:numRef>
          </c:val>
          <c:extLst>
            <c:ext xmlns:c16="http://schemas.microsoft.com/office/drawing/2014/chart" uri="{C3380CC4-5D6E-409C-BE32-E72D297353CC}">
              <c16:uniqueId val="{00000003-9533-4129-AFEA-0FE92AC64B8A}"/>
            </c:ext>
          </c:extLst>
        </c:ser>
        <c:ser>
          <c:idx val="4"/>
          <c:order val="4"/>
          <c:tx>
            <c:strRef>
              <c:f>'základné výsledky'!$B$29</c:f>
              <c:strCache>
                <c:ptCount val="1"/>
                <c:pt idx="0">
                  <c:v>nevie</c:v>
                </c:pt>
              </c:strCache>
            </c:strRef>
          </c:tx>
          <c:spPr>
            <a:solidFill>
              <a:schemeClr val="bg1">
                <a:lumMod val="75000"/>
              </a:schemeClr>
            </a:solidFill>
            <a:ln w="19050">
              <a:noFill/>
            </a:ln>
            <a:effectLst/>
          </c:spPr>
          <c:invertIfNegative val="0"/>
          <c:dLbls>
            <c:numFmt formatCode="#.#&quot;%&quot;" sourceLinked="0"/>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sk-SK"/>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'základné výsledky'!$C$29</c:f>
              <c:numCache>
                <c:formatCode>General</c:formatCode>
                <c:ptCount val="1"/>
                <c:pt idx="0">
                  <c:v>16.7</c:v>
                </c:pt>
              </c:numCache>
            </c:numRef>
          </c:val>
          <c:extLst>
            <c:ext xmlns:c16="http://schemas.microsoft.com/office/drawing/2014/chart" uri="{C3380CC4-5D6E-409C-BE32-E72D297353CC}">
              <c16:uniqueId val="{00000004-9533-4129-AFEA-0FE92AC64B8A}"/>
            </c:ext>
          </c:extLst>
        </c:ser>
        <c:dLbls>
          <c:dLblPos val="ctr"/>
          <c:showLegendKey val="0"/>
          <c:showVal val="1"/>
          <c:showCatName val="0"/>
          <c:showSerName val="0"/>
          <c:showPercent val="0"/>
          <c:showBubbleSize val="0"/>
        </c:dLbls>
        <c:gapWidth val="50"/>
        <c:overlap val="100"/>
        <c:axId val="143564943"/>
        <c:axId val="143559535"/>
      </c:barChart>
      <c:catAx>
        <c:axId val="143564943"/>
        <c:scaling>
          <c:orientation val="minMax"/>
        </c:scaling>
        <c:delete val="1"/>
        <c:axPos val="b"/>
        <c:numFmt formatCode="General" sourceLinked="1"/>
        <c:majorTickMark val="out"/>
        <c:minorTickMark val="none"/>
        <c:tickLblPos val="nextTo"/>
        <c:crossAx val="143559535"/>
        <c:crosses val="autoZero"/>
        <c:auto val="1"/>
        <c:lblAlgn val="ctr"/>
        <c:lblOffset val="100"/>
        <c:noMultiLvlLbl val="0"/>
      </c:catAx>
      <c:valAx>
        <c:axId val="143559535"/>
        <c:scaling>
          <c:orientation val="minMax"/>
          <c:max val="100"/>
        </c:scaling>
        <c:delete val="1"/>
        <c:axPos val="l"/>
        <c:numFmt formatCode="General" sourceLinked="1"/>
        <c:majorTickMark val="out"/>
        <c:minorTickMark val="none"/>
        <c:tickLblPos val="nextTo"/>
        <c:crossAx val="143564943"/>
        <c:crosses val="autoZero"/>
        <c:crossBetween val="between"/>
      </c:valAx>
      <c:spPr>
        <a:noFill/>
        <a:ln>
          <a:noFill/>
        </a:ln>
        <a:effectLst/>
      </c:spPr>
    </c:plotArea>
    <c:legend>
      <c:legendPos val="l"/>
      <c:legendEntry>
        <c:idx val="0"/>
        <c:txPr>
          <a:bodyPr rot="0" spcFirstLastPara="1" vertOverflow="ellipsis" vert="horz" wrap="square" anchor="ctr" anchorCtr="1"/>
          <a:lstStyle/>
          <a:p>
            <a:pPr>
              <a:defRPr sz="1600" b="0" i="0" u="none" strike="noStrike" kern="1200" baseline="0">
                <a:solidFill>
                  <a:schemeClr val="bg1">
                    <a:lumMod val="50000"/>
                  </a:schemeClr>
                </a:solidFill>
                <a:latin typeface="Arial" panose="020B0604020202020204" pitchFamily="34" charset="0"/>
                <a:ea typeface="+mn-ea"/>
                <a:cs typeface="Arial" panose="020B0604020202020204" pitchFamily="34" charset="0"/>
              </a:defRPr>
            </a:pPr>
            <a:endParaRPr lang="sk-SK"/>
          </a:p>
        </c:txPr>
      </c:legendEntry>
      <c:legendEntry>
        <c:idx val="1"/>
        <c:txPr>
          <a:bodyPr rot="0" spcFirstLastPara="1" vertOverflow="ellipsis" vert="horz" wrap="square" anchor="ctr" anchorCtr="1"/>
          <a:lstStyle/>
          <a:p>
            <a:pPr>
              <a:defRPr sz="1600" b="0" i="0" u="none" strike="noStrike" kern="1200" baseline="0">
                <a:solidFill>
                  <a:schemeClr val="bg2"/>
                </a:solidFill>
                <a:latin typeface="Arial" panose="020B0604020202020204" pitchFamily="34" charset="0"/>
                <a:ea typeface="+mn-ea"/>
                <a:cs typeface="Arial" panose="020B0604020202020204" pitchFamily="34" charset="0"/>
              </a:defRPr>
            </a:pPr>
            <a:endParaRPr lang="sk-SK"/>
          </a:p>
        </c:txPr>
      </c:legendEntry>
      <c:legendEntry>
        <c:idx val="2"/>
        <c:txPr>
          <a:bodyPr rot="0" spcFirstLastPara="1" vertOverflow="ellipsis" vert="horz" wrap="square" anchor="ctr" anchorCtr="1"/>
          <a:lstStyle/>
          <a:p>
            <a:pPr>
              <a:defRPr sz="1600" b="0" i="0" u="none" strike="noStrike" kern="1200" baseline="0">
                <a:solidFill>
                  <a:schemeClr val="accent3">
                    <a:lumMod val="60000"/>
                    <a:lumOff val="40000"/>
                  </a:schemeClr>
                </a:solidFill>
                <a:latin typeface="Arial" panose="020B0604020202020204" pitchFamily="34" charset="0"/>
                <a:ea typeface="+mn-ea"/>
                <a:cs typeface="Arial" panose="020B0604020202020204" pitchFamily="34" charset="0"/>
              </a:defRPr>
            </a:pPr>
            <a:endParaRPr lang="sk-SK"/>
          </a:p>
        </c:txPr>
      </c:legendEntry>
      <c:legendEntry>
        <c:idx val="3"/>
        <c:txPr>
          <a:bodyPr rot="0" spcFirstLastPara="1" vertOverflow="ellipsis" vert="horz" wrap="square" anchor="ctr" anchorCtr="1"/>
          <a:lstStyle/>
          <a:p>
            <a:pPr>
              <a:defRPr sz="1600" b="0" i="0" u="none" strike="noStrike" kern="1200" baseline="0">
                <a:solidFill>
                  <a:schemeClr val="accent1">
                    <a:lumMod val="60000"/>
                    <a:lumOff val="40000"/>
                  </a:schemeClr>
                </a:solidFill>
                <a:latin typeface="Arial" panose="020B0604020202020204" pitchFamily="34" charset="0"/>
                <a:ea typeface="+mn-ea"/>
                <a:cs typeface="Arial" panose="020B0604020202020204" pitchFamily="34" charset="0"/>
              </a:defRPr>
            </a:pPr>
            <a:endParaRPr lang="sk-SK"/>
          </a:p>
        </c:txPr>
      </c:legendEntry>
      <c:overlay val="0"/>
      <c:spPr>
        <a:noFill/>
        <a:ln>
          <a:noFill/>
        </a:ln>
        <a:effectLst/>
      </c:spPr>
      <c:txPr>
        <a:bodyPr rot="0" spcFirstLastPara="1" vertOverflow="ellipsis" vert="horz" wrap="square" anchor="ctr" anchorCtr="1"/>
        <a:lstStyle/>
        <a:p>
          <a:pPr>
            <a:defRPr sz="1600" b="0" i="0" u="none" strike="noStrike" kern="1200" baseline="0">
              <a:solidFill>
                <a:schemeClr val="tx2"/>
              </a:solidFill>
              <a:latin typeface="Arial" panose="020B0604020202020204" pitchFamily="34" charset="0"/>
              <a:ea typeface="+mn-ea"/>
              <a:cs typeface="Arial" panose="020B0604020202020204" pitchFamily="34" charset="0"/>
            </a:defRPr>
          </a:pPr>
          <a:endParaRPr lang="sk-SK"/>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sk-SK"/>
    </a:p>
  </c:txPr>
  <c:externalData r:id="rId3">
    <c:autoUpdate val="0"/>
  </c:externalData>
</c:chartSpace>
</file>

<file path=ppt/charts/colors1.xml><?xml version="1.0" encoding="utf-8"?>
<cs:colorStyle xmlns:cs="http://schemas.microsoft.com/office/drawing/2012/chartStyle" xmlns:a="http://schemas.openxmlformats.org/drawingml/2006/main" meth="withinLinearReversed" id="25">
  <a:schemeClr val="accent5"/>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objekt pre hlavičk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k-SK"/>
          </a:p>
        </p:txBody>
      </p:sp>
      <p:sp>
        <p:nvSpPr>
          <p:cNvPr id="3" name="Zástupný objekt pre dá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157391-00D1-4A33-B12D-1D84F9E902DC}" type="datetimeFigureOut">
              <a:rPr lang="sk-SK" smtClean="0"/>
              <a:t>8. 9. 2023</a:t>
            </a:fld>
            <a:endParaRPr lang="sk-SK"/>
          </a:p>
        </p:txBody>
      </p:sp>
      <p:sp>
        <p:nvSpPr>
          <p:cNvPr id="4" name="Zástupný objekt pre obrázok snímky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k-SK"/>
          </a:p>
        </p:txBody>
      </p:sp>
      <p:sp>
        <p:nvSpPr>
          <p:cNvPr id="5" name="Zástupný objekt pre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6" name="Zástupný objekt pre pät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k-SK"/>
          </a:p>
        </p:txBody>
      </p:sp>
      <p:sp>
        <p:nvSpPr>
          <p:cNvPr id="7" name="Zástupný objekt pre číslo snímky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16D43E-5F1D-45A9-8B6B-4C85F1915BE3}" type="slidenum">
              <a:rPr lang="sk-SK" smtClean="0"/>
              <a:t>‹#›</a:t>
            </a:fld>
            <a:endParaRPr lang="sk-SK"/>
          </a:p>
        </p:txBody>
      </p:sp>
    </p:spTree>
    <p:extLst>
      <p:ext uri="{BB962C8B-B14F-4D97-AF65-F5344CB8AC3E}">
        <p14:creationId xmlns:p14="http://schemas.microsoft.com/office/powerpoint/2010/main" val="6890526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en-US" dirty="0">
              <a:cs typeface="Calibri"/>
            </a:endParaRPr>
          </a:p>
        </p:txBody>
      </p:sp>
      <p:sp>
        <p:nvSpPr>
          <p:cNvPr id="4" name="Zástupný objekt pre číslo snímky 3"/>
          <p:cNvSpPr>
            <a:spLocks noGrp="1"/>
          </p:cNvSpPr>
          <p:nvPr>
            <p:ph type="sldNum" sz="quarter" idx="5"/>
          </p:nvPr>
        </p:nvSpPr>
        <p:spPr/>
        <p:txBody>
          <a:bodyPr/>
          <a:lstStyle/>
          <a:p>
            <a:fld id="{8C16D43E-5F1D-45A9-8B6B-4C85F1915BE3}" type="slidenum">
              <a:rPr lang="sk-SK" smtClean="0"/>
              <a:t>3</a:t>
            </a:fld>
            <a:endParaRPr lang="sk-SK"/>
          </a:p>
        </p:txBody>
      </p:sp>
    </p:spTree>
    <p:extLst>
      <p:ext uri="{BB962C8B-B14F-4D97-AF65-F5344CB8AC3E}">
        <p14:creationId xmlns:p14="http://schemas.microsoft.com/office/powerpoint/2010/main" val="18802654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r>
              <a:rPr lang="sk-SK" dirty="0"/>
              <a:t>Je jedným z orgánov prevencie korupcie, vďaka ktorému dostanú pomocnú ruku a podporu práve tí, ktorí popri svojej práci korupciu, podvody alebo iné vážne porušenia zákonov identifikujú a chcú na to upozorniť. </a:t>
            </a:r>
          </a:p>
          <a:p>
            <a:r>
              <a:rPr lang="sk-SK" dirty="0"/>
              <a:t>Pomáha však aj represii, pretože cez oznámenia asistuje či dopĺňa činnosť orgánov činných v trestnom konaní. </a:t>
            </a:r>
          </a:p>
        </p:txBody>
      </p:sp>
      <p:sp>
        <p:nvSpPr>
          <p:cNvPr id="4" name="Zástupný objekt pre dátum 3"/>
          <p:cNvSpPr>
            <a:spLocks noGrp="1"/>
          </p:cNvSpPr>
          <p:nvPr>
            <p:ph type="dt" idx="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6D56291-8293-4B43-9799-56B12F628813}" type="datetime6">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september 23</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Zástupný objekt pre číslo snímky 4"/>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A262449-7FED-4BB6-AF85-36EE4A2C5DA3}"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242307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dirty="0"/>
          </a:p>
        </p:txBody>
      </p:sp>
      <p:sp>
        <p:nvSpPr>
          <p:cNvPr id="4" name="Zástupný objekt pre číslo snímky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C16D43E-5F1D-45A9-8B6B-4C85F1915BE3}"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643756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r>
              <a:rPr lang="sk-SK" dirty="0"/>
              <a:t>Ide o dva najsilnejšie nástroje ochrany oznamovateľov. Ak človek podá kvalifikované oznámenie, generálny prokurátor alebo správny orgán mu môže udeliť tzv. status chráneného oznamovateľa. Vtedy potrebuje zamestnávateľ na každý pracovnoprávny úkon vopred súhlas ÚOO. </a:t>
            </a:r>
          </a:p>
          <a:p>
            <a:r>
              <a:rPr lang="sk-SK" dirty="0"/>
              <a:t>Ak oznamovateľovi už výpoveď beží, úrad ju môže na 30 dní pozastaviť, vďaka čomu oznamovateľ získava čas, aby mohol podať návrh na predbežné opatrenie. </a:t>
            </a:r>
          </a:p>
          <a:p>
            <a:r>
              <a:rPr lang="sk-SK" dirty="0"/>
              <a:t>V oboch prípadoch zostáva oznamovateľ zamestnaný a dostáva naďalej plat.</a:t>
            </a:r>
          </a:p>
          <a:p>
            <a:endParaRPr lang="sk-SK" dirty="0"/>
          </a:p>
        </p:txBody>
      </p:sp>
      <p:sp>
        <p:nvSpPr>
          <p:cNvPr id="4" name="Zástupný objekt pre číslo snímky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C16D43E-5F1D-45A9-8B6B-4C85F1915BE3}"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733615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dirty="0"/>
          </a:p>
        </p:txBody>
      </p:sp>
      <p:sp>
        <p:nvSpPr>
          <p:cNvPr id="4" name="Zástupný objekt pre číslo snímky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C16D43E-5F1D-45A9-8B6B-4C85F1915BE3}"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477644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a:p>
        </p:txBody>
      </p:sp>
      <p:sp>
        <p:nvSpPr>
          <p:cNvPr id="4" name="Zástupný objekt pre číslo snímky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C16D43E-5F1D-45A9-8B6B-4C85F1915BE3}"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93446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a:p>
        </p:txBody>
      </p:sp>
      <p:sp>
        <p:nvSpPr>
          <p:cNvPr id="4" name="Zástupný objekt pre dátum 3"/>
          <p:cNvSpPr>
            <a:spLocks noGrp="1"/>
          </p:cNvSpPr>
          <p:nvPr>
            <p:ph type="dt" idx="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6D56291-8293-4B43-9799-56B12F628813}" type="datetime6">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september 23</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Zástupný objekt pre číslo snímky 4"/>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A262449-7FED-4BB6-AF85-36EE4A2C5DA3}"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242307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sk-SK" dirty="0">
              <a:solidFill>
                <a:srgbClr val="27348B"/>
              </a:solidFill>
              <a:latin typeface="Deto Grotesk"/>
            </a:endParaRPr>
          </a:p>
        </p:txBody>
      </p:sp>
      <p:sp>
        <p:nvSpPr>
          <p:cNvPr id="4" name="Zástupný objekt pre číslo snímky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C16D43E-5F1D-45A9-8B6B-4C85F1915BE3}"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017828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r>
              <a:rPr lang="sk-SK" dirty="0"/>
              <a:t>Potrebné upraviť / doplniť podľa aktuálnych interných dokumentov.</a:t>
            </a:r>
          </a:p>
        </p:txBody>
      </p:sp>
      <p:sp>
        <p:nvSpPr>
          <p:cNvPr id="4" name="Zástupný objekt pre číslo snímky 3"/>
          <p:cNvSpPr>
            <a:spLocks noGrp="1"/>
          </p:cNvSpPr>
          <p:nvPr>
            <p:ph type="sldNum" sz="quarter" idx="5"/>
          </p:nvPr>
        </p:nvSpPr>
        <p:spPr/>
        <p:txBody>
          <a:bodyPr/>
          <a:lstStyle/>
          <a:p>
            <a:fld id="{8C16D43E-5F1D-45A9-8B6B-4C85F1915BE3}" type="slidenum">
              <a:rPr lang="sk-SK" smtClean="0"/>
              <a:t>10</a:t>
            </a:fld>
            <a:endParaRPr lang="sk-SK"/>
          </a:p>
        </p:txBody>
      </p:sp>
    </p:spTree>
    <p:extLst>
      <p:ext uri="{BB962C8B-B14F-4D97-AF65-F5344CB8AC3E}">
        <p14:creationId xmlns:p14="http://schemas.microsoft.com/office/powerpoint/2010/main" val="29368485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dirty="0"/>
          </a:p>
        </p:txBody>
      </p:sp>
      <p:sp>
        <p:nvSpPr>
          <p:cNvPr id="4" name="Zástupný objekt pre číslo snímky 3"/>
          <p:cNvSpPr>
            <a:spLocks noGrp="1"/>
          </p:cNvSpPr>
          <p:nvPr>
            <p:ph type="sldNum" sz="quarter" idx="5"/>
          </p:nvPr>
        </p:nvSpPr>
        <p:spPr/>
        <p:txBody>
          <a:bodyPr/>
          <a:lstStyle/>
          <a:p>
            <a:fld id="{8C16D43E-5F1D-45A9-8B6B-4C85F1915BE3}" type="slidenum">
              <a:rPr lang="sk-SK" smtClean="0"/>
              <a:t>12</a:t>
            </a:fld>
            <a:endParaRPr lang="sk-SK"/>
          </a:p>
        </p:txBody>
      </p:sp>
    </p:spTree>
    <p:extLst>
      <p:ext uri="{BB962C8B-B14F-4D97-AF65-F5344CB8AC3E}">
        <p14:creationId xmlns:p14="http://schemas.microsoft.com/office/powerpoint/2010/main" val="27297799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endParaRPr lang="sk-SK" dirty="0"/>
          </a:p>
        </p:txBody>
      </p:sp>
      <p:sp>
        <p:nvSpPr>
          <p:cNvPr id="4" name="Zástupný objekt pre číslo snímky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C16D43E-5F1D-45A9-8B6B-4C85F1915BE3}"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527617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k-SK" dirty="0"/>
              <a:t>Potrebné upraviť, aby korešpondovalo s vašou vnútornou smernicou o podávaní a preverovaní oznámení. </a:t>
            </a:r>
          </a:p>
        </p:txBody>
      </p:sp>
      <p:sp>
        <p:nvSpPr>
          <p:cNvPr id="4" name="Zástupný objekt pre číslo snímky 3"/>
          <p:cNvSpPr>
            <a:spLocks noGrp="1"/>
          </p:cNvSpPr>
          <p:nvPr>
            <p:ph type="sldNum" sz="quarter" idx="5"/>
          </p:nvPr>
        </p:nvSpPr>
        <p:spPr/>
        <p:txBody>
          <a:bodyPr/>
          <a:lstStyle/>
          <a:p>
            <a:fld id="{8C16D43E-5F1D-45A9-8B6B-4C85F1915BE3}" type="slidenum">
              <a:rPr lang="sk-SK" smtClean="0"/>
              <a:t>15</a:t>
            </a:fld>
            <a:endParaRPr lang="sk-SK"/>
          </a:p>
        </p:txBody>
      </p:sp>
    </p:spTree>
    <p:extLst>
      <p:ext uri="{BB962C8B-B14F-4D97-AF65-F5344CB8AC3E}">
        <p14:creationId xmlns:p14="http://schemas.microsoft.com/office/powerpoint/2010/main" val="34788808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r>
              <a:rPr lang="sk-SK" dirty="0"/>
              <a:t>Potrebné upraviť podľa toho, aké kanály máte určené na podávanie oznámení.</a:t>
            </a:r>
          </a:p>
        </p:txBody>
      </p:sp>
      <p:sp>
        <p:nvSpPr>
          <p:cNvPr id="4" name="Zástupný objekt pre číslo snímky 3"/>
          <p:cNvSpPr>
            <a:spLocks noGrp="1"/>
          </p:cNvSpPr>
          <p:nvPr>
            <p:ph type="sldNum" sz="quarter" idx="5"/>
          </p:nvPr>
        </p:nvSpPr>
        <p:spPr/>
        <p:txBody>
          <a:bodyPr/>
          <a:lstStyle/>
          <a:p>
            <a:fld id="{8C16D43E-5F1D-45A9-8B6B-4C85F1915BE3}" type="slidenum">
              <a:rPr lang="sk-SK" smtClean="0"/>
              <a:t>14</a:t>
            </a:fld>
            <a:endParaRPr lang="sk-SK"/>
          </a:p>
        </p:txBody>
      </p:sp>
    </p:spTree>
    <p:extLst>
      <p:ext uri="{BB962C8B-B14F-4D97-AF65-F5344CB8AC3E}">
        <p14:creationId xmlns:p14="http://schemas.microsoft.com/office/powerpoint/2010/main" val="32022219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r>
              <a:rPr lang="sk-SK" dirty="0"/>
              <a:t>Je potrebné zdôrazniť, že ide o informácie, ktoré môžu zodpovednej osobe uľahčiť preverovanie oznámenia. Ak však niektorými informáciami oznamovateľ nedisponuje, nemalo by ho to odradiť od podania oznámenia.</a:t>
            </a:r>
          </a:p>
        </p:txBody>
      </p:sp>
      <p:sp>
        <p:nvSpPr>
          <p:cNvPr id="4" name="Zástupný objekt pre číslo snímky 3"/>
          <p:cNvSpPr>
            <a:spLocks noGrp="1"/>
          </p:cNvSpPr>
          <p:nvPr>
            <p:ph type="sldNum" sz="quarter" idx="5"/>
          </p:nvPr>
        </p:nvSpPr>
        <p:spPr/>
        <p:txBody>
          <a:bodyPr/>
          <a:lstStyle/>
          <a:p>
            <a:fld id="{8C16D43E-5F1D-45A9-8B6B-4C85F1915BE3}" type="slidenum">
              <a:rPr lang="sk-SK" smtClean="0"/>
              <a:t>16</a:t>
            </a:fld>
            <a:endParaRPr lang="sk-SK"/>
          </a:p>
        </p:txBody>
      </p:sp>
    </p:spTree>
    <p:extLst>
      <p:ext uri="{BB962C8B-B14F-4D97-AF65-F5344CB8AC3E}">
        <p14:creationId xmlns:p14="http://schemas.microsoft.com/office/powerpoint/2010/main" val="15845420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objekt pre obrázok snímky 1"/>
          <p:cNvSpPr>
            <a:spLocks noGrp="1" noRot="1" noChangeAspect="1"/>
          </p:cNvSpPr>
          <p:nvPr>
            <p:ph type="sldImg"/>
          </p:nvPr>
        </p:nvSpPr>
        <p:spPr/>
      </p:sp>
      <p:sp>
        <p:nvSpPr>
          <p:cNvPr id="3" name="Zástupný objekt pre poznámky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k-SK" dirty="0"/>
              <a:t>V tomto momente je potrebné nechať odpovedať účastníkov školenia. V prípade, že by povedali, že by sa ozvali, je potrebné sa spýtať, ako presne by postupovali (kde, čo, ako,...). Následne by bolo potrebné zmieniť sa o zákone č. 54/2019 a komunikovať rôzne formy ochrany oznamovateľa.</a:t>
            </a:r>
          </a:p>
          <a:p>
            <a:endParaRPr lang="sk-SK" dirty="0"/>
          </a:p>
        </p:txBody>
      </p:sp>
      <p:sp>
        <p:nvSpPr>
          <p:cNvPr id="4" name="Zástupný objekt pre číslo snímky 3"/>
          <p:cNvSpPr>
            <a:spLocks noGrp="1"/>
          </p:cNvSpPr>
          <p:nvPr>
            <p:ph type="sldNum" sz="quarter" idx="5"/>
          </p:nvPr>
        </p:nvSpPr>
        <p:spPr/>
        <p:txBody>
          <a:bodyPr/>
          <a:lstStyle/>
          <a:p>
            <a:fld id="{8C16D43E-5F1D-45A9-8B6B-4C85F1915BE3}" type="slidenum">
              <a:rPr lang="sk-SK" smtClean="0"/>
              <a:t>18</a:t>
            </a:fld>
            <a:endParaRPr lang="sk-SK"/>
          </a:p>
        </p:txBody>
      </p:sp>
    </p:spTree>
    <p:extLst>
      <p:ext uri="{BB962C8B-B14F-4D97-AF65-F5344CB8AC3E}">
        <p14:creationId xmlns:p14="http://schemas.microsoft.com/office/powerpoint/2010/main" val="8293933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sk-SK"/>
              <a:t>Kliknutím upravte štýl predlohy nadpisu</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k-SK"/>
              <a:t>Kliknutím upravte štýl predlohy podnadpisu</a:t>
            </a:r>
            <a:endParaRPr lang="en-US"/>
          </a:p>
        </p:txBody>
      </p:sp>
      <p:sp>
        <p:nvSpPr>
          <p:cNvPr id="4" name="Date Placeholder 3"/>
          <p:cNvSpPr>
            <a:spLocks noGrp="1"/>
          </p:cNvSpPr>
          <p:nvPr>
            <p:ph type="dt" sz="half" idx="10"/>
          </p:nvPr>
        </p:nvSpPr>
        <p:spPr/>
        <p:txBody>
          <a:bodyPr/>
          <a:lstStyle/>
          <a:p>
            <a:fld id="{4B308259-3122-4FD7-9656-41CD8BED5E73}" type="datetimeFigureOut">
              <a:rPr lang="sk-SK" smtClean="0"/>
              <a:t>8. 9. 2023</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52C630B1-9DD7-49EC-B2A7-576AAEAC9414}" type="slidenum">
              <a:rPr lang="sk-SK" smtClean="0"/>
              <a:t>‹#›</a:t>
            </a:fld>
            <a:endParaRPr lang="sk-SK"/>
          </a:p>
        </p:txBody>
      </p:sp>
    </p:spTree>
    <p:extLst>
      <p:ext uri="{BB962C8B-B14F-4D97-AF65-F5344CB8AC3E}">
        <p14:creationId xmlns:p14="http://schemas.microsoft.com/office/powerpoint/2010/main" val="1162420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k-SK"/>
              <a:t>Kliknutím upravte štýl predlohy nadpisu</a:t>
            </a:r>
            <a:endParaRPr lang="en-US"/>
          </a:p>
        </p:txBody>
      </p:sp>
      <p:sp>
        <p:nvSpPr>
          <p:cNvPr id="3" name="Vertical Text Placeholder 2"/>
          <p:cNvSpPr>
            <a:spLocks noGrp="1"/>
          </p:cNvSpPr>
          <p:nvPr>
            <p:ph type="body" orient="vert" idx="1"/>
          </p:nvPr>
        </p:nvSpPr>
        <p:spPr/>
        <p:txBody>
          <a:bodyPr vert="eaVert"/>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endParaRPr lang="en-US"/>
          </a:p>
        </p:txBody>
      </p:sp>
      <p:sp>
        <p:nvSpPr>
          <p:cNvPr id="4" name="Date Placeholder 3"/>
          <p:cNvSpPr>
            <a:spLocks noGrp="1"/>
          </p:cNvSpPr>
          <p:nvPr>
            <p:ph type="dt" sz="half" idx="10"/>
          </p:nvPr>
        </p:nvSpPr>
        <p:spPr/>
        <p:txBody>
          <a:bodyPr/>
          <a:lstStyle/>
          <a:p>
            <a:fld id="{4B308259-3122-4FD7-9656-41CD8BED5E73}" type="datetimeFigureOut">
              <a:rPr lang="sk-SK" smtClean="0"/>
              <a:t>8. 9. 2023</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52C630B1-9DD7-49EC-B2A7-576AAEAC9414}" type="slidenum">
              <a:rPr lang="sk-SK" smtClean="0"/>
              <a:t>‹#›</a:t>
            </a:fld>
            <a:endParaRPr lang="sk-SK"/>
          </a:p>
        </p:txBody>
      </p:sp>
    </p:spTree>
    <p:extLst>
      <p:ext uri="{BB962C8B-B14F-4D97-AF65-F5344CB8AC3E}">
        <p14:creationId xmlns:p14="http://schemas.microsoft.com/office/powerpoint/2010/main" val="1257190989"/>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00E865B-B489-4ECD-864F-F8FD62874623}"/>
              </a:ext>
            </a:extLst>
          </p:cNvPr>
          <p:cNvSpPr>
            <a:spLocks noGrp="1"/>
          </p:cNvSpPr>
          <p:nvPr>
            <p:ph type="title"/>
          </p:nvPr>
        </p:nvSpPr>
        <p:spPr>
          <a:xfrm>
            <a:off x="839788" y="365125"/>
            <a:ext cx="10515600" cy="1325563"/>
          </a:xfrm>
        </p:spPr>
        <p:txBody>
          <a:bodyPr/>
          <a:lstStyle/>
          <a:p>
            <a:r>
              <a:rPr lang="sk-SK"/>
              <a:t>Kliknutím upravte štýl predlohy nadpisu</a:t>
            </a:r>
          </a:p>
        </p:txBody>
      </p:sp>
      <p:sp>
        <p:nvSpPr>
          <p:cNvPr id="3" name="Zástupný text 2">
            <a:extLst>
              <a:ext uri="{FF2B5EF4-FFF2-40B4-BE49-F238E27FC236}">
                <a16:creationId xmlns:a16="http://schemas.microsoft.com/office/drawing/2014/main" id="{5D38C3FA-8E83-4D95-BFB6-B3BA557BCFE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a:t>Kliknite sem a upravte štýly predlohy textu</a:t>
            </a:r>
          </a:p>
        </p:txBody>
      </p:sp>
      <p:sp>
        <p:nvSpPr>
          <p:cNvPr id="4" name="Zástupný objekt pre obsah 3">
            <a:extLst>
              <a:ext uri="{FF2B5EF4-FFF2-40B4-BE49-F238E27FC236}">
                <a16:creationId xmlns:a16="http://schemas.microsoft.com/office/drawing/2014/main" id="{F4D676D4-3E45-40B2-9009-0BB04E49557A}"/>
              </a:ext>
            </a:extLst>
          </p:cNvPr>
          <p:cNvSpPr>
            <a:spLocks noGrp="1"/>
          </p:cNvSpPr>
          <p:nvPr>
            <p:ph sz="half" idx="2"/>
          </p:nvPr>
        </p:nvSpPr>
        <p:spPr>
          <a:xfrm>
            <a:off x="839788" y="2505075"/>
            <a:ext cx="5157787" cy="3684588"/>
          </a:xfrm>
        </p:spPr>
        <p:txBody>
          <a:body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5" name="Zástupný text 4">
            <a:extLst>
              <a:ext uri="{FF2B5EF4-FFF2-40B4-BE49-F238E27FC236}">
                <a16:creationId xmlns:a16="http://schemas.microsoft.com/office/drawing/2014/main" id="{3D2BF8E9-2853-4261-A993-59E0924806C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a:t>Kliknite sem a upravte štýly predlohy textu</a:t>
            </a:r>
          </a:p>
        </p:txBody>
      </p:sp>
      <p:sp>
        <p:nvSpPr>
          <p:cNvPr id="6" name="Zástupný objekt pre obsah 5">
            <a:extLst>
              <a:ext uri="{FF2B5EF4-FFF2-40B4-BE49-F238E27FC236}">
                <a16:creationId xmlns:a16="http://schemas.microsoft.com/office/drawing/2014/main" id="{F5754765-EAC6-49D2-BB41-FAE620E6470E}"/>
              </a:ext>
            </a:extLst>
          </p:cNvPr>
          <p:cNvSpPr>
            <a:spLocks noGrp="1"/>
          </p:cNvSpPr>
          <p:nvPr>
            <p:ph sz="quarter" idx="4"/>
          </p:nvPr>
        </p:nvSpPr>
        <p:spPr>
          <a:xfrm>
            <a:off x="6172200" y="2505075"/>
            <a:ext cx="5183188" cy="3684588"/>
          </a:xfrm>
        </p:spPr>
        <p:txBody>
          <a:body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7" name="Zástupný objekt pre dátum 6">
            <a:extLst>
              <a:ext uri="{FF2B5EF4-FFF2-40B4-BE49-F238E27FC236}">
                <a16:creationId xmlns:a16="http://schemas.microsoft.com/office/drawing/2014/main" id="{42407BF4-8E62-4678-A716-D119A73413A3}"/>
              </a:ext>
            </a:extLst>
          </p:cNvPr>
          <p:cNvSpPr>
            <a:spLocks noGrp="1"/>
          </p:cNvSpPr>
          <p:nvPr>
            <p:ph type="dt" sz="half" idx="10"/>
          </p:nvPr>
        </p:nvSpPr>
        <p:spPr/>
        <p:txBody>
          <a:bodyPr/>
          <a:lstStyle/>
          <a:p>
            <a:fld id="{3812E7F2-D98D-4ED8-B6EC-4F0E790CA417}" type="datetimeFigureOut">
              <a:rPr lang="sk-SK" smtClean="0"/>
              <a:t>8. 9. 2023</a:t>
            </a:fld>
            <a:endParaRPr lang="sk-SK"/>
          </a:p>
        </p:txBody>
      </p:sp>
      <p:sp>
        <p:nvSpPr>
          <p:cNvPr id="8" name="Zástupný objekt pre pätu 7">
            <a:extLst>
              <a:ext uri="{FF2B5EF4-FFF2-40B4-BE49-F238E27FC236}">
                <a16:creationId xmlns:a16="http://schemas.microsoft.com/office/drawing/2014/main" id="{8BA86A07-8286-425C-91A2-A4A7B8E6CB45}"/>
              </a:ext>
            </a:extLst>
          </p:cNvPr>
          <p:cNvSpPr>
            <a:spLocks noGrp="1"/>
          </p:cNvSpPr>
          <p:nvPr>
            <p:ph type="ftr" sz="quarter" idx="11"/>
          </p:nvPr>
        </p:nvSpPr>
        <p:spPr/>
        <p:txBody>
          <a:bodyPr/>
          <a:lstStyle/>
          <a:p>
            <a:endParaRPr lang="sk-SK"/>
          </a:p>
        </p:txBody>
      </p:sp>
      <p:sp>
        <p:nvSpPr>
          <p:cNvPr id="9" name="Zástupný objekt pre číslo snímky 8">
            <a:extLst>
              <a:ext uri="{FF2B5EF4-FFF2-40B4-BE49-F238E27FC236}">
                <a16:creationId xmlns:a16="http://schemas.microsoft.com/office/drawing/2014/main" id="{BD0AC508-0514-4925-9302-6F8480CBE0D4}"/>
              </a:ext>
            </a:extLst>
          </p:cNvPr>
          <p:cNvSpPr>
            <a:spLocks noGrp="1"/>
          </p:cNvSpPr>
          <p:nvPr>
            <p:ph type="sldNum" sz="quarter" idx="12"/>
          </p:nvPr>
        </p:nvSpPr>
        <p:spPr/>
        <p:txBody>
          <a:bodyPr/>
          <a:lstStyle/>
          <a:p>
            <a:fld id="{4C009B1A-1D03-403C-9BBC-76D624264A2E}" type="slidenum">
              <a:rPr lang="sk-SK" smtClean="0"/>
              <a:t>‹#›</a:t>
            </a:fld>
            <a:endParaRPr lang="sk-SK"/>
          </a:p>
        </p:txBody>
      </p:sp>
    </p:spTree>
    <p:extLst>
      <p:ext uri="{BB962C8B-B14F-4D97-AF65-F5344CB8AC3E}">
        <p14:creationId xmlns:p14="http://schemas.microsoft.com/office/powerpoint/2010/main" val="216127205"/>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B351662-6741-4933-8EE8-4F48328E0281}"/>
              </a:ext>
            </a:extLst>
          </p:cNvPr>
          <p:cNvSpPr>
            <a:spLocks noGrp="1"/>
          </p:cNvSpPr>
          <p:nvPr>
            <p:ph type="title"/>
          </p:nvPr>
        </p:nvSpPr>
        <p:spPr/>
        <p:txBody>
          <a:bodyPr/>
          <a:lstStyle/>
          <a:p>
            <a:r>
              <a:rPr lang="sk-SK"/>
              <a:t>Kliknutím upravte štýl predlohy nadpisu</a:t>
            </a:r>
          </a:p>
        </p:txBody>
      </p:sp>
      <p:sp>
        <p:nvSpPr>
          <p:cNvPr id="3" name="Zástupný objekt pre dátum 2">
            <a:extLst>
              <a:ext uri="{FF2B5EF4-FFF2-40B4-BE49-F238E27FC236}">
                <a16:creationId xmlns:a16="http://schemas.microsoft.com/office/drawing/2014/main" id="{B9DFB33C-59AD-46BF-B00D-E7D2B6253BEE}"/>
              </a:ext>
            </a:extLst>
          </p:cNvPr>
          <p:cNvSpPr>
            <a:spLocks noGrp="1"/>
          </p:cNvSpPr>
          <p:nvPr>
            <p:ph type="dt" sz="half" idx="10"/>
          </p:nvPr>
        </p:nvSpPr>
        <p:spPr/>
        <p:txBody>
          <a:bodyPr/>
          <a:lstStyle/>
          <a:p>
            <a:fld id="{3812E7F2-D98D-4ED8-B6EC-4F0E790CA417}" type="datetimeFigureOut">
              <a:rPr lang="sk-SK" smtClean="0"/>
              <a:t>8. 9. 2023</a:t>
            </a:fld>
            <a:endParaRPr lang="sk-SK"/>
          </a:p>
        </p:txBody>
      </p:sp>
      <p:sp>
        <p:nvSpPr>
          <p:cNvPr id="4" name="Zástupný objekt pre pätu 3">
            <a:extLst>
              <a:ext uri="{FF2B5EF4-FFF2-40B4-BE49-F238E27FC236}">
                <a16:creationId xmlns:a16="http://schemas.microsoft.com/office/drawing/2014/main" id="{90ADB705-126B-42A4-BADC-871F70B004AC}"/>
              </a:ext>
            </a:extLst>
          </p:cNvPr>
          <p:cNvSpPr>
            <a:spLocks noGrp="1"/>
          </p:cNvSpPr>
          <p:nvPr>
            <p:ph type="ftr" sz="quarter" idx="11"/>
          </p:nvPr>
        </p:nvSpPr>
        <p:spPr/>
        <p:txBody>
          <a:bodyPr/>
          <a:lstStyle/>
          <a:p>
            <a:endParaRPr lang="sk-SK"/>
          </a:p>
        </p:txBody>
      </p:sp>
      <p:sp>
        <p:nvSpPr>
          <p:cNvPr id="5" name="Zástupný objekt pre číslo snímky 4">
            <a:extLst>
              <a:ext uri="{FF2B5EF4-FFF2-40B4-BE49-F238E27FC236}">
                <a16:creationId xmlns:a16="http://schemas.microsoft.com/office/drawing/2014/main" id="{FBAE9130-2CE2-4262-80B2-55412B18DCDC}"/>
              </a:ext>
            </a:extLst>
          </p:cNvPr>
          <p:cNvSpPr>
            <a:spLocks noGrp="1"/>
          </p:cNvSpPr>
          <p:nvPr>
            <p:ph type="sldNum" sz="quarter" idx="12"/>
          </p:nvPr>
        </p:nvSpPr>
        <p:spPr/>
        <p:txBody>
          <a:bodyPr/>
          <a:lstStyle/>
          <a:p>
            <a:fld id="{4C009B1A-1D03-403C-9BBC-76D624264A2E}" type="slidenum">
              <a:rPr lang="sk-SK" smtClean="0"/>
              <a:t>‹#›</a:t>
            </a:fld>
            <a:endParaRPr lang="sk-SK"/>
          </a:p>
        </p:txBody>
      </p:sp>
    </p:spTree>
    <p:extLst>
      <p:ext uri="{BB962C8B-B14F-4D97-AF65-F5344CB8AC3E}">
        <p14:creationId xmlns:p14="http://schemas.microsoft.com/office/powerpoint/2010/main" val="4032422724"/>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objekt pre dátum 1">
            <a:extLst>
              <a:ext uri="{FF2B5EF4-FFF2-40B4-BE49-F238E27FC236}">
                <a16:creationId xmlns:a16="http://schemas.microsoft.com/office/drawing/2014/main" id="{0D2BC61E-CE31-4644-AA8E-C6D13BFF5898}"/>
              </a:ext>
            </a:extLst>
          </p:cNvPr>
          <p:cNvSpPr>
            <a:spLocks noGrp="1"/>
          </p:cNvSpPr>
          <p:nvPr>
            <p:ph type="dt" sz="half" idx="10"/>
          </p:nvPr>
        </p:nvSpPr>
        <p:spPr/>
        <p:txBody>
          <a:bodyPr/>
          <a:lstStyle/>
          <a:p>
            <a:fld id="{3812E7F2-D98D-4ED8-B6EC-4F0E790CA417}" type="datetimeFigureOut">
              <a:rPr lang="sk-SK" smtClean="0"/>
              <a:t>8. 9. 2023</a:t>
            </a:fld>
            <a:endParaRPr lang="sk-SK"/>
          </a:p>
        </p:txBody>
      </p:sp>
      <p:sp>
        <p:nvSpPr>
          <p:cNvPr id="3" name="Zástupný objekt pre pätu 2">
            <a:extLst>
              <a:ext uri="{FF2B5EF4-FFF2-40B4-BE49-F238E27FC236}">
                <a16:creationId xmlns:a16="http://schemas.microsoft.com/office/drawing/2014/main" id="{AFDB5332-22DF-4806-B8F9-FA50BAA70351}"/>
              </a:ext>
            </a:extLst>
          </p:cNvPr>
          <p:cNvSpPr>
            <a:spLocks noGrp="1"/>
          </p:cNvSpPr>
          <p:nvPr>
            <p:ph type="ftr" sz="quarter" idx="11"/>
          </p:nvPr>
        </p:nvSpPr>
        <p:spPr/>
        <p:txBody>
          <a:bodyPr/>
          <a:lstStyle/>
          <a:p>
            <a:endParaRPr lang="sk-SK"/>
          </a:p>
        </p:txBody>
      </p:sp>
      <p:sp>
        <p:nvSpPr>
          <p:cNvPr id="4" name="Zástupný objekt pre číslo snímky 3">
            <a:extLst>
              <a:ext uri="{FF2B5EF4-FFF2-40B4-BE49-F238E27FC236}">
                <a16:creationId xmlns:a16="http://schemas.microsoft.com/office/drawing/2014/main" id="{06786DCD-603B-4847-B0E7-E1F6E449665B}"/>
              </a:ext>
            </a:extLst>
          </p:cNvPr>
          <p:cNvSpPr>
            <a:spLocks noGrp="1"/>
          </p:cNvSpPr>
          <p:nvPr>
            <p:ph type="sldNum" sz="quarter" idx="12"/>
          </p:nvPr>
        </p:nvSpPr>
        <p:spPr/>
        <p:txBody>
          <a:bodyPr/>
          <a:lstStyle/>
          <a:p>
            <a:fld id="{4C009B1A-1D03-403C-9BBC-76D624264A2E}" type="slidenum">
              <a:rPr lang="sk-SK" smtClean="0"/>
              <a:t>‹#›</a:t>
            </a:fld>
            <a:endParaRPr lang="sk-SK"/>
          </a:p>
        </p:txBody>
      </p:sp>
    </p:spTree>
    <p:extLst>
      <p:ext uri="{BB962C8B-B14F-4D97-AF65-F5344CB8AC3E}">
        <p14:creationId xmlns:p14="http://schemas.microsoft.com/office/powerpoint/2010/main" val="1014266951"/>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0D73DD4-54F8-47A6-A273-E034E59B9D76}"/>
              </a:ext>
            </a:extLst>
          </p:cNvPr>
          <p:cNvSpPr>
            <a:spLocks noGrp="1"/>
          </p:cNvSpPr>
          <p:nvPr>
            <p:ph type="title"/>
          </p:nvPr>
        </p:nvSpPr>
        <p:spPr>
          <a:xfrm>
            <a:off x="839788" y="457200"/>
            <a:ext cx="3932237" cy="1600200"/>
          </a:xfrm>
        </p:spPr>
        <p:txBody>
          <a:bodyPr anchor="b"/>
          <a:lstStyle>
            <a:lvl1pPr>
              <a:defRPr sz="3200"/>
            </a:lvl1pPr>
          </a:lstStyle>
          <a:p>
            <a:r>
              <a:rPr lang="sk-SK"/>
              <a:t>Kliknutím upravte štýl predlohy nadpisu</a:t>
            </a:r>
          </a:p>
        </p:txBody>
      </p:sp>
      <p:sp>
        <p:nvSpPr>
          <p:cNvPr id="3" name="Zástupný objekt pre obsah 2">
            <a:extLst>
              <a:ext uri="{FF2B5EF4-FFF2-40B4-BE49-F238E27FC236}">
                <a16:creationId xmlns:a16="http://schemas.microsoft.com/office/drawing/2014/main" id="{385D799A-B43A-497B-AD33-FB4E57D6C82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text 3">
            <a:extLst>
              <a:ext uri="{FF2B5EF4-FFF2-40B4-BE49-F238E27FC236}">
                <a16:creationId xmlns:a16="http://schemas.microsoft.com/office/drawing/2014/main" id="{4130AB6E-85A5-4F05-88B0-9CCCFF5324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k-SK"/>
              <a:t>Kliknite sem a upravte štýly predlohy textu</a:t>
            </a:r>
          </a:p>
        </p:txBody>
      </p:sp>
      <p:sp>
        <p:nvSpPr>
          <p:cNvPr id="5" name="Zástupný objekt pre dátum 4">
            <a:extLst>
              <a:ext uri="{FF2B5EF4-FFF2-40B4-BE49-F238E27FC236}">
                <a16:creationId xmlns:a16="http://schemas.microsoft.com/office/drawing/2014/main" id="{C8A8AFF4-9DFE-402C-BB3F-5A05AD75F483}"/>
              </a:ext>
            </a:extLst>
          </p:cNvPr>
          <p:cNvSpPr>
            <a:spLocks noGrp="1"/>
          </p:cNvSpPr>
          <p:nvPr>
            <p:ph type="dt" sz="half" idx="10"/>
          </p:nvPr>
        </p:nvSpPr>
        <p:spPr/>
        <p:txBody>
          <a:bodyPr/>
          <a:lstStyle/>
          <a:p>
            <a:fld id="{3812E7F2-D98D-4ED8-B6EC-4F0E790CA417}" type="datetimeFigureOut">
              <a:rPr lang="sk-SK" smtClean="0"/>
              <a:t>8. 9. 2023</a:t>
            </a:fld>
            <a:endParaRPr lang="sk-SK"/>
          </a:p>
        </p:txBody>
      </p:sp>
      <p:sp>
        <p:nvSpPr>
          <p:cNvPr id="6" name="Zástupný objekt pre pätu 5">
            <a:extLst>
              <a:ext uri="{FF2B5EF4-FFF2-40B4-BE49-F238E27FC236}">
                <a16:creationId xmlns:a16="http://schemas.microsoft.com/office/drawing/2014/main" id="{66C44169-A769-4D5C-9F47-36B4F03F0645}"/>
              </a:ext>
            </a:extLst>
          </p:cNvPr>
          <p:cNvSpPr>
            <a:spLocks noGrp="1"/>
          </p:cNvSpPr>
          <p:nvPr>
            <p:ph type="ftr" sz="quarter" idx="11"/>
          </p:nvPr>
        </p:nvSpPr>
        <p:spPr/>
        <p:txBody>
          <a:bodyPr/>
          <a:lstStyle/>
          <a:p>
            <a:endParaRPr lang="sk-SK"/>
          </a:p>
        </p:txBody>
      </p:sp>
      <p:sp>
        <p:nvSpPr>
          <p:cNvPr id="7" name="Zástupný objekt pre číslo snímky 6">
            <a:extLst>
              <a:ext uri="{FF2B5EF4-FFF2-40B4-BE49-F238E27FC236}">
                <a16:creationId xmlns:a16="http://schemas.microsoft.com/office/drawing/2014/main" id="{A3F3D589-357E-421D-8E1A-8F5AB25E685A}"/>
              </a:ext>
            </a:extLst>
          </p:cNvPr>
          <p:cNvSpPr>
            <a:spLocks noGrp="1"/>
          </p:cNvSpPr>
          <p:nvPr>
            <p:ph type="sldNum" sz="quarter" idx="12"/>
          </p:nvPr>
        </p:nvSpPr>
        <p:spPr/>
        <p:txBody>
          <a:bodyPr/>
          <a:lstStyle/>
          <a:p>
            <a:fld id="{4C009B1A-1D03-403C-9BBC-76D624264A2E}" type="slidenum">
              <a:rPr lang="sk-SK" smtClean="0"/>
              <a:t>‹#›</a:t>
            </a:fld>
            <a:endParaRPr lang="sk-SK"/>
          </a:p>
        </p:txBody>
      </p:sp>
    </p:spTree>
    <p:extLst>
      <p:ext uri="{BB962C8B-B14F-4D97-AF65-F5344CB8AC3E}">
        <p14:creationId xmlns:p14="http://schemas.microsoft.com/office/powerpoint/2010/main" val="2701049841"/>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B2DFF07-5FBA-4903-83F4-09D4D1A3B5AF}"/>
              </a:ext>
            </a:extLst>
          </p:cNvPr>
          <p:cNvSpPr>
            <a:spLocks noGrp="1"/>
          </p:cNvSpPr>
          <p:nvPr>
            <p:ph type="title"/>
          </p:nvPr>
        </p:nvSpPr>
        <p:spPr>
          <a:xfrm>
            <a:off x="839788" y="457200"/>
            <a:ext cx="3932237" cy="1600200"/>
          </a:xfrm>
        </p:spPr>
        <p:txBody>
          <a:bodyPr anchor="b"/>
          <a:lstStyle>
            <a:lvl1pPr>
              <a:defRPr sz="3200"/>
            </a:lvl1pPr>
          </a:lstStyle>
          <a:p>
            <a:r>
              <a:rPr lang="sk-SK"/>
              <a:t>Kliknutím upravte štýl predlohy nadpisu</a:t>
            </a:r>
          </a:p>
        </p:txBody>
      </p:sp>
      <p:sp>
        <p:nvSpPr>
          <p:cNvPr id="3" name="Zástupný objekt pre obrázok 2">
            <a:extLst>
              <a:ext uri="{FF2B5EF4-FFF2-40B4-BE49-F238E27FC236}">
                <a16:creationId xmlns:a16="http://schemas.microsoft.com/office/drawing/2014/main" id="{5E036B36-992B-4F79-8E49-11D7A0A6FF0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k-SK"/>
          </a:p>
        </p:txBody>
      </p:sp>
      <p:sp>
        <p:nvSpPr>
          <p:cNvPr id="4" name="Zástupný text 3">
            <a:extLst>
              <a:ext uri="{FF2B5EF4-FFF2-40B4-BE49-F238E27FC236}">
                <a16:creationId xmlns:a16="http://schemas.microsoft.com/office/drawing/2014/main" id="{858973E8-C2D1-4381-9036-5DFEF720653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k-SK"/>
              <a:t>Kliknite sem a upravte štýly predlohy textu</a:t>
            </a:r>
          </a:p>
        </p:txBody>
      </p:sp>
      <p:sp>
        <p:nvSpPr>
          <p:cNvPr id="5" name="Zástupný objekt pre dátum 4">
            <a:extLst>
              <a:ext uri="{FF2B5EF4-FFF2-40B4-BE49-F238E27FC236}">
                <a16:creationId xmlns:a16="http://schemas.microsoft.com/office/drawing/2014/main" id="{D2FCFEEA-319D-4D73-BEE9-B3E4D9429903}"/>
              </a:ext>
            </a:extLst>
          </p:cNvPr>
          <p:cNvSpPr>
            <a:spLocks noGrp="1"/>
          </p:cNvSpPr>
          <p:nvPr>
            <p:ph type="dt" sz="half" idx="10"/>
          </p:nvPr>
        </p:nvSpPr>
        <p:spPr/>
        <p:txBody>
          <a:bodyPr/>
          <a:lstStyle/>
          <a:p>
            <a:fld id="{3812E7F2-D98D-4ED8-B6EC-4F0E790CA417}" type="datetimeFigureOut">
              <a:rPr lang="sk-SK" smtClean="0"/>
              <a:t>8. 9. 2023</a:t>
            </a:fld>
            <a:endParaRPr lang="sk-SK"/>
          </a:p>
        </p:txBody>
      </p:sp>
      <p:sp>
        <p:nvSpPr>
          <p:cNvPr id="6" name="Zástupný objekt pre pätu 5">
            <a:extLst>
              <a:ext uri="{FF2B5EF4-FFF2-40B4-BE49-F238E27FC236}">
                <a16:creationId xmlns:a16="http://schemas.microsoft.com/office/drawing/2014/main" id="{635835A6-3A11-4BC8-841A-8759291B63DB}"/>
              </a:ext>
            </a:extLst>
          </p:cNvPr>
          <p:cNvSpPr>
            <a:spLocks noGrp="1"/>
          </p:cNvSpPr>
          <p:nvPr>
            <p:ph type="ftr" sz="quarter" idx="11"/>
          </p:nvPr>
        </p:nvSpPr>
        <p:spPr/>
        <p:txBody>
          <a:bodyPr/>
          <a:lstStyle/>
          <a:p>
            <a:endParaRPr lang="sk-SK"/>
          </a:p>
        </p:txBody>
      </p:sp>
      <p:sp>
        <p:nvSpPr>
          <p:cNvPr id="7" name="Zástupný objekt pre číslo snímky 6">
            <a:extLst>
              <a:ext uri="{FF2B5EF4-FFF2-40B4-BE49-F238E27FC236}">
                <a16:creationId xmlns:a16="http://schemas.microsoft.com/office/drawing/2014/main" id="{50099DDF-828A-4B47-A716-4C30B587C873}"/>
              </a:ext>
            </a:extLst>
          </p:cNvPr>
          <p:cNvSpPr>
            <a:spLocks noGrp="1"/>
          </p:cNvSpPr>
          <p:nvPr>
            <p:ph type="sldNum" sz="quarter" idx="12"/>
          </p:nvPr>
        </p:nvSpPr>
        <p:spPr/>
        <p:txBody>
          <a:bodyPr/>
          <a:lstStyle/>
          <a:p>
            <a:fld id="{4C009B1A-1D03-403C-9BBC-76D624264A2E}" type="slidenum">
              <a:rPr lang="sk-SK" smtClean="0"/>
              <a:t>‹#›</a:t>
            </a:fld>
            <a:endParaRPr lang="sk-SK"/>
          </a:p>
        </p:txBody>
      </p:sp>
    </p:spTree>
    <p:extLst>
      <p:ext uri="{BB962C8B-B14F-4D97-AF65-F5344CB8AC3E}">
        <p14:creationId xmlns:p14="http://schemas.microsoft.com/office/powerpoint/2010/main" val="518458039"/>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CEB37FF-3150-4053-9959-64D736C9E8AB}"/>
              </a:ext>
            </a:extLst>
          </p:cNvPr>
          <p:cNvSpPr>
            <a:spLocks noGrp="1"/>
          </p:cNvSpPr>
          <p:nvPr>
            <p:ph type="title"/>
          </p:nvPr>
        </p:nvSpPr>
        <p:spPr/>
        <p:txBody>
          <a:bodyPr/>
          <a:lstStyle/>
          <a:p>
            <a:r>
              <a:rPr lang="sk-SK"/>
              <a:t>Kliknutím upravte štýl predlohy nadpisu</a:t>
            </a:r>
          </a:p>
        </p:txBody>
      </p:sp>
      <p:sp>
        <p:nvSpPr>
          <p:cNvPr id="3" name="Zástupný zvislý text 2">
            <a:extLst>
              <a:ext uri="{FF2B5EF4-FFF2-40B4-BE49-F238E27FC236}">
                <a16:creationId xmlns:a16="http://schemas.microsoft.com/office/drawing/2014/main" id="{A14AED63-C111-4435-A41E-F796DD22919F}"/>
              </a:ext>
            </a:extLst>
          </p:cNvPr>
          <p:cNvSpPr>
            <a:spLocks noGrp="1"/>
          </p:cNvSpPr>
          <p:nvPr>
            <p:ph type="body" orient="vert" idx="1"/>
          </p:nvPr>
        </p:nvSpPr>
        <p:spPr/>
        <p:txBody>
          <a:bodyPr vert="eaVert"/>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objekt pre dátum 3">
            <a:extLst>
              <a:ext uri="{FF2B5EF4-FFF2-40B4-BE49-F238E27FC236}">
                <a16:creationId xmlns:a16="http://schemas.microsoft.com/office/drawing/2014/main" id="{E3E7DD80-F4B9-4E9B-8EFD-ED7152E997FC}"/>
              </a:ext>
            </a:extLst>
          </p:cNvPr>
          <p:cNvSpPr>
            <a:spLocks noGrp="1"/>
          </p:cNvSpPr>
          <p:nvPr>
            <p:ph type="dt" sz="half" idx="10"/>
          </p:nvPr>
        </p:nvSpPr>
        <p:spPr/>
        <p:txBody>
          <a:bodyPr/>
          <a:lstStyle/>
          <a:p>
            <a:fld id="{3812E7F2-D98D-4ED8-B6EC-4F0E790CA417}" type="datetimeFigureOut">
              <a:rPr lang="sk-SK" smtClean="0"/>
              <a:t>8. 9. 2023</a:t>
            </a:fld>
            <a:endParaRPr lang="sk-SK"/>
          </a:p>
        </p:txBody>
      </p:sp>
      <p:sp>
        <p:nvSpPr>
          <p:cNvPr id="5" name="Zástupný objekt pre pätu 4">
            <a:extLst>
              <a:ext uri="{FF2B5EF4-FFF2-40B4-BE49-F238E27FC236}">
                <a16:creationId xmlns:a16="http://schemas.microsoft.com/office/drawing/2014/main" id="{43451878-37CF-4C1C-BD25-59FB730CEBE7}"/>
              </a:ext>
            </a:extLst>
          </p:cNvPr>
          <p:cNvSpPr>
            <a:spLocks noGrp="1"/>
          </p:cNvSpPr>
          <p:nvPr>
            <p:ph type="ftr" sz="quarter" idx="11"/>
          </p:nvPr>
        </p:nvSpPr>
        <p:spPr/>
        <p:txBody>
          <a:bodyPr/>
          <a:lstStyle/>
          <a:p>
            <a:endParaRPr lang="sk-SK"/>
          </a:p>
        </p:txBody>
      </p:sp>
      <p:sp>
        <p:nvSpPr>
          <p:cNvPr id="6" name="Zástupný objekt pre číslo snímky 5">
            <a:extLst>
              <a:ext uri="{FF2B5EF4-FFF2-40B4-BE49-F238E27FC236}">
                <a16:creationId xmlns:a16="http://schemas.microsoft.com/office/drawing/2014/main" id="{94E6CE45-6EE6-4DF2-BF2F-54EA9CCEB0B0}"/>
              </a:ext>
            </a:extLst>
          </p:cNvPr>
          <p:cNvSpPr>
            <a:spLocks noGrp="1"/>
          </p:cNvSpPr>
          <p:nvPr>
            <p:ph type="sldNum" sz="quarter" idx="12"/>
          </p:nvPr>
        </p:nvSpPr>
        <p:spPr/>
        <p:txBody>
          <a:bodyPr/>
          <a:lstStyle/>
          <a:p>
            <a:fld id="{4C009B1A-1D03-403C-9BBC-76D624264A2E}" type="slidenum">
              <a:rPr lang="sk-SK" smtClean="0"/>
              <a:t>‹#›</a:t>
            </a:fld>
            <a:endParaRPr lang="sk-SK"/>
          </a:p>
        </p:txBody>
      </p:sp>
    </p:spTree>
    <p:extLst>
      <p:ext uri="{BB962C8B-B14F-4D97-AF65-F5344CB8AC3E}">
        <p14:creationId xmlns:p14="http://schemas.microsoft.com/office/powerpoint/2010/main" val="3246516902"/>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a:extLst>
              <a:ext uri="{FF2B5EF4-FFF2-40B4-BE49-F238E27FC236}">
                <a16:creationId xmlns:a16="http://schemas.microsoft.com/office/drawing/2014/main" id="{128F0819-7B76-45B2-B261-8A4AAD96A4EA}"/>
              </a:ext>
            </a:extLst>
          </p:cNvPr>
          <p:cNvSpPr>
            <a:spLocks noGrp="1"/>
          </p:cNvSpPr>
          <p:nvPr>
            <p:ph type="title" orient="vert"/>
          </p:nvPr>
        </p:nvSpPr>
        <p:spPr>
          <a:xfrm>
            <a:off x="8724900" y="365125"/>
            <a:ext cx="2628900" cy="5811838"/>
          </a:xfrm>
        </p:spPr>
        <p:txBody>
          <a:bodyPr vert="eaVert"/>
          <a:lstStyle/>
          <a:p>
            <a:r>
              <a:rPr lang="sk-SK"/>
              <a:t>Kliknutím upravte štýl predlohy nadpisu</a:t>
            </a:r>
          </a:p>
        </p:txBody>
      </p:sp>
      <p:sp>
        <p:nvSpPr>
          <p:cNvPr id="3" name="Zástupný zvislý text 2">
            <a:extLst>
              <a:ext uri="{FF2B5EF4-FFF2-40B4-BE49-F238E27FC236}">
                <a16:creationId xmlns:a16="http://schemas.microsoft.com/office/drawing/2014/main" id="{1D65D46D-EA20-4B3A-B00F-CB0CA92A7DF1}"/>
              </a:ext>
            </a:extLst>
          </p:cNvPr>
          <p:cNvSpPr>
            <a:spLocks noGrp="1"/>
          </p:cNvSpPr>
          <p:nvPr>
            <p:ph type="body" orient="vert" idx="1"/>
          </p:nvPr>
        </p:nvSpPr>
        <p:spPr>
          <a:xfrm>
            <a:off x="838200" y="365125"/>
            <a:ext cx="7734300" cy="5811838"/>
          </a:xfrm>
        </p:spPr>
        <p:txBody>
          <a:bodyPr vert="eaVert"/>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objekt pre dátum 3">
            <a:extLst>
              <a:ext uri="{FF2B5EF4-FFF2-40B4-BE49-F238E27FC236}">
                <a16:creationId xmlns:a16="http://schemas.microsoft.com/office/drawing/2014/main" id="{C4AA85C5-C7DD-4484-9B90-8005EC287ECB}"/>
              </a:ext>
            </a:extLst>
          </p:cNvPr>
          <p:cNvSpPr>
            <a:spLocks noGrp="1"/>
          </p:cNvSpPr>
          <p:nvPr>
            <p:ph type="dt" sz="half" idx="10"/>
          </p:nvPr>
        </p:nvSpPr>
        <p:spPr/>
        <p:txBody>
          <a:bodyPr/>
          <a:lstStyle/>
          <a:p>
            <a:fld id="{3812E7F2-D98D-4ED8-B6EC-4F0E790CA417}" type="datetimeFigureOut">
              <a:rPr lang="sk-SK" smtClean="0"/>
              <a:t>8. 9. 2023</a:t>
            </a:fld>
            <a:endParaRPr lang="sk-SK"/>
          </a:p>
        </p:txBody>
      </p:sp>
      <p:sp>
        <p:nvSpPr>
          <p:cNvPr id="5" name="Zástupný objekt pre pätu 4">
            <a:extLst>
              <a:ext uri="{FF2B5EF4-FFF2-40B4-BE49-F238E27FC236}">
                <a16:creationId xmlns:a16="http://schemas.microsoft.com/office/drawing/2014/main" id="{B466DB7D-2833-4BCA-9A1F-A3F002817085}"/>
              </a:ext>
            </a:extLst>
          </p:cNvPr>
          <p:cNvSpPr>
            <a:spLocks noGrp="1"/>
          </p:cNvSpPr>
          <p:nvPr>
            <p:ph type="ftr" sz="quarter" idx="11"/>
          </p:nvPr>
        </p:nvSpPr>
        <p:spPr/>
        <p:txBody>
          <a:bodyPr/>
          <a:lstStyle/>
          <a:p>
            <a:endParaRPr lang="sk-SK"/>
          </a:p>
        </p:txBody>
      </p:sp>
      <p:sp>
        <p:nvSpPr>
          <p:cNvPr id="6" name="Zástupný objekt pre číslo snímky 5">
            <a:extLst>
              <a:ext uri="{FF2B5EF4-FFF2-40B4-BE49-F238E27FC236}">
                <a16:creationId xmlns:a16="http://schemas.microsoft.com/office/drawing/2014/main" id="{8B3ABD7F-2FB4-4FA8-A668-A1FA0C5B53AB}"/>
              </a:ext>
            </a:extLst>
          </p:cNvPr>
          <p:cNvSpPr>
            <a:spLocks noGrp="1"/>
          </p:cNvSpPr>
          <p:nvPr>
            <p:ph type="sldNum" sz="quarter" idx="12"/>
          </p:nvPr>
        </p:nvSpPr>
        <p:spPr/>
        <p:txBody>
          <a:bodyPr/>
          <a:lstStyle/>
          <a:p>
            <a:fld id="{4C009B1A-1D03-403C-9BBC-76D624264A2E}" type="slidenum">
              <a:rPr lang="sk-SK" smtClean="0"/>
              <a:t>‹#›</a:t>
            </a:fld>
            <a:endParaRPr lang="sk-SK"/>
          </a:p>
        </p:txBody>
      </p:sp>
    </p:spTree>
    <p:extLst>
      <p:ext uri="{BB962C8B-B14F-4D97-AF65-F5344CB8AC3E}">
        <p14:creationId xmlns:p14="http://schemas.microsoft.com/office/powerpoint/2010/main" val="3286770911"/>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1" y="1122363"/>
            <a:ext cx="9144000" cy="2387600"/>
          </a:xfrm>
        </p:spPr>
        <p:txBody>
          <a:bodyPr anchor="b"/>
          <a:lstStyle>
            <a:lvl1pPr algn="ctr">
              <a:defRPr sz="5999"/>
            </a:lvl1pPr>
          </a:lstStyle>
          <a:p>
            <a:r>
              <a:rPr lang="en-GB"/>
              <a:t>Click to edit Master title style</a:t>
            </a:r>
            <a:endParaRPr lang="en-US" dirty="0"/>
          </a:p>
        </p:txBody>
      </p:sp>
      <p:sp>
        <p:nvSpPr>
          <p:cNvPr id="3" name="Subtitle 2"/>
          <p:cNvSpPr>
            <a:spLocks noGrp="1"/>
          </p:cNvSpPr>
          <p:nvPr>
            <p:ph type="subTitle" idx="1"/>
          </p:nvPr>
        </p:nvSpPr>
        <p:spPr>
          <a:xfrm>
            <a:off x="1524001" y="3602039"/>
            <a:ext cx="9144000" cy="1655762"/>
          </a:xfrm>
        </p:spPr>
        <p:txBody>
          <a:bodyPr/>
          <a:lstStyle>
            <a:lvl1pPr marL="0" indent="0" algn="ctr">
              <a:buNone/>
              <a:defRPr sz="2400"/>
            </a:lvl1pPr>
            <a:lvl2pPr marL="457162" indent="0" algn="ctr">
              <a:buNone/>
              <a:defRPr sz="1999"/>
            </a:lvl2pPr>
            <a:lvl3pPr marL="914323" indent="0" algn="ctr">
              <a:buNone/>
              <a:defRPr sz="1800"/>
            </a:lvl3pPr>
            <a:lvl4pPr marL="1371485" indent="0" algn="ctr">
              <a:buNone/>
              <a:defRPr sz="1600"/>
            </a:lvl4pPr>
            <a:lvl5pPr marL="1828646" indent="0" algn="ctr">
              <a:buNone/>
              <a:defRPr sz="1600"/>
            </a:lvl5pPr>
            <a:lvl6pPr marL="2285807" indent="0" algn="ctr">
              <a:buNone/>
              <a:defRPr sz="1600"/>
            </a:lvl6pPr>
            <a:lvl7pPr marL="2742969" indent="0" algn="ctr">
              <a:buNone/>
              <a:defRPr sz="1600"/>
            </a:lvl7pPr>
            <a:lvl8pPr marL="3200131" indent="0" algn="ctr">
              <a:buNone/>
              <a:defRPr sz="1600"/>
            </a:lvl8pPr>
            <a:lvl9pPr marL="3657292"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0586D4CD-E0E7-D74E-AFA3-F8DDE86BEA22}" type="datetimeFigureOut">
              <a:rPr lang="en-SK" smtClean="0"/>
              <a:t>09/08/2023</a:t>
            </a:fld>
            <a:endParaRPr lang="en-SK"/>
          </a:p>
        </p:txBody>
      </p:sp>
      <p:sp>
        <p:nvSpPr>
          <p:cNvPr id="5" name="Footer Placeholder 4"/>
          <p:cNvSpPr>
            <a:spLocks noGrp="1"/>
          </p:cNvSpPr>
          <p:nvPr>
            <p:ph type="ftr" sz="quarter" idx="11"/>
          </p:nvPr>
        </p:nvSpPr>
        <p:spPr/>
        <p:txBody>
          <a:bodyPr/>
          <a:lstStyle/>
          <a:p>
            <a:endParaRPr lang="en-SK"/>
          </a:p>
        </p:txBody>
      </p:sp>
      <p:sp>
        <p:nvSpPr>
          <p:cNvPr id="6" name="Slide Number Placeholder 5"/>
          <p:cNvSpPr>
            <a:spLocks noGrp="1"/>
          </p:cNvSpPr>
          <p:nvPr>
            <p:ph type="sldNum" sz="quarter" idx="12"/>
          </p:nvPr>
        </p:nvSpPr>
        <p:spPr/>
        <p:txBody>
          <a:bodyPr/>
          <a:lstStyle/>
          <a:p>
            <a:fld id="{6A7A6AC3-8D82-DD48-892B-91BA1F46D939}" type="slidenum">
              <a:rPr lang="en-SK" smtClean="0"/>
              <a:t>‹#›</a:t>
            </a:fld>
            <a:endParaRPr lang="en-SK"/>
          </a:p>
        </p:txBody>
      </p:sp>
    </p:spTree>
    <p:extLst>
      <p:ext uri="{BB962C8B-B14F-4D97-AF65-F5344CB8AC3E}">
        <p14:creationId xmlns:p14="http://schemas.microsoft.com/office/powerpoint/2010/main" val="3130989416"/>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0586D4CD-E0E7-D74E-AFA3-F8DDE86BEA22}" type="datetimeFigureOut">
              <a:rPr lang="en-SK" smtClean="0"/>
              <a:t>09/08/2023</a:t>
            </a:fld>
            <a:endParaRPr lang="en-SK"/>
          </a:p>
        </p:txBody>
      </p:sp>
      <p:sp>
        <p:nvSpPr>
          <p:cNvPr id="5" name="Footer Placeholder 4"/>
          <p:cNvSpPr>
            <a:spLocks noGrp="1"/>
          </p:cNvSpPr>
          <p:nvPr>
            <p:ph type="ftr" sz="quarter" idx="11"/>
          </p:nvPr>
        </p:nvSpPr>
        <p:spPr/>
        <p:txBody>
          <a:bodyPr/>
          <a:lstStyle/>
          <a:p>
            <a:endParaRPr lang="en-SK"/>
          </a:p>
        </p:txBody>
      </p:sp>
      <p:sp>
        <p:nvSpPr>
          <p:cNvPr id="6" name="Slide Number Placeholder 5"/>
          <p:cNvSpPr>
            <a:spLocks noGrp="1"/>
          </p:cNvSpPr>
          <p:nvPr>
            <p:ph type="sldNum" sz="quarter" idx="12"/>
          </p:nvPr>
        </p:nvSpPr>
        <p:spPr/>
        <p:txBody>
          <a:bodyPr/>
          <a:lstStyle/>
          <a:p>
            <a:fld id="{6A7A6AC3-8D82-DD48-892B-91BA1F46D939}" type="slidenum">
              <a:rPr lang="en-SK" smtClean="0"/>
              <a:t>‹#›</a:t>
            </a:fld>
            <a:endParaRPr lang="en-SK"/>
          </a:p>
        </p:txBody>
      </p:sp>
    </p:spTree>
    <p:extLst>
      <p:ext uri="{BB962C8B-B14F-4D97-AF65-F5344CB8AC3E}">
        <p14:creationId xmlns:p14="http://schemas.microsoft.com/office/powerpoint/2010/main" val="295131926"/>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5999"/>
            </a:lvl1pPr>
          </a:lstStyle>
          <a:p>
            <a:r>
              <a:rPr lang="en-GB"/>
              <a:t>Click to edit Master title style</a:t>
            </a:r>
            <a:endParaRPr lang="en-US" dirty="0"/>
          </a:p>
        </p:txBody>
      </p:sp>
      <p:sp>
        <p:nvSpPr>
          <p:cNvPr id="3" name="Text Placeholder 2"/>
          <p:cNvSpPr>
            <a:spLocks noGrp="1"/>
          </p:cNvSpPr>
          <p:nvPr>
            <p:ph type="body" idx="1"/>
          </p:nvPr>
        </p:nvSpPr>
        <p:spPr>
          <a:xfrm>
            <a:off x="831850" y="4589464"/>
            <a:ext cx="10515600" cy="1500187"/>
          </a:xfrm>
        </p:spPr>
        <p:txBody>
          <a:bodyPr/>
          <a:lstStyle>
            <a:lvl1pPr marL="0" indent="0">
              <a:buNone/>
              <a:defRPr sz="2400">
                <a:solidFill>
                  <a:schemeClr val="tx1">
                    <a:tint val="75000"/>
                  </a:schemeClr>
                </a:solidFill>
              </a:defRPr>
            </a:lvl1pPr>
            <a:lvl2pPr marL="457162" indent="0">
              <a:buNone/>
              <a:defRPr sz="1999">
                <a:solidFill>
                  <a:schemeClr val="tx1">
                    <a:tint val="75000"/>
                  </a:schemeClr>
                </a:solidFill>
              </a:defRPr>
            </a:lvl2pPr>
            <a:lvl3pPr marL="914323" indent="0">
              <a:buNone/>
              <a:defRPr sz="1800">
                <a:solidFill>
                  <a:schemeClr val="tx1">
                    <a:tint val="75000"/>
                  </a:schemeClr>
                </a:solidFill>
              </a:defRPr>
            </a:lvl3pPr>
            <a:lvl4pPr marL="1371485" indent="0">
              <a:buNone/>
              <a:defRPr sz="1600">
                <a:solidFill>
                  <a:schemeClr val="tx1">
                    <a:tint val="75000"/>
                  </a:schemeClr>
                </a:solidFill>
              </a:defRPr>
            </a:lvl4pPr>
            <a:lvl5pPr marL="1828646" indent="0">
              <a:buNone/>
              <a:defRPr sz="1600">
                <a:solidFill>
                  <a:schemeClr val="tx1">
                    <a:tint val="75000"/>
                  </a:schemeClr>
                </a:solidFill>
              </a:defRPr>
            </a:lvl5pPr>
            <a:lvl6pPr marL="2285807" indent="0">
              <a:buNone/>
              <a:defRPr sz="1600">
                <a:solidFill>
                  <a:schemeClr val="tx1">
                    <a:tint val="75000"/>
                  </a:schemeClr>
                </a:solidFill>
              </a:defRPr>
            </a:lvl6pPr>
            <a:lvl7pPr marL="2742969" indent="0">
              <a:buNone/>
              <a:defRPr sz="1600">
                <a:solidFill>
                  <a:schemeClr val="tx1">
                    <a:tint val="75000"/>
                  </a:schemeClr>
                </a:solidFill>
              </a:defRPr>
            </a:lvl7pPr>
            <a:lvl8pPr marL="3200131" indent="0">
              <a:buNone/>
              <a:defRPr sz="1600">
                <a:solidFill>
                  <a:schemeClr val="tx1">
                    <a:tint val="75000"/>
                  </a:schemeClr>
                </a:solidFill>
              </a:defRPr>
            </a:lvl8pPr>
            <a:lvl9pPr marL="3657292"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0586D4CD-E0E7-D74E-AFA3-F8DDE86BEA22}" type="datetimeFigureOut">
              <a:rPr lang="en-SK" smtClean="0"/>
              <a:t>09/08/2023</a:t>
            </a:fld>
            <a:endParaRPr lang="en-SK"/>
          </a:p>
        </p:txBody>
      </p:sp>
      <p:sp>
        <p:nvSpPr>
          <p:cNvPr id="5" name="Footer Placeholder 4"/>
          <p:cNvSpPr>
            <a:spLocks noGrp="1"/>
          </p:cNvSpPr>
          <p:nvPr>
            <p:ph type="ftr" sz="quarter" idx="11"/>
          </p:nvPr>
        </p:nvSpPr>
        <p:spPr/>
        <p:txBody>
          <a:bodyPr/>
          <a:lstStyle/>
          <a:p>
            <a:endParaRPr lang="en-SK"/>
          </a:p>
        </p:txBody>
      </p:sp>
      <p:sp>
        <p:nvSpPr>
          <p:cNvPr id="6" name="Slide Number Placeholder 5"/>
          <p:cNvSpPr>
            <a:spLocks noGrp="1"/>
          </p:cNvSpPr>
          <p:nvPr>
            <p:ph type="sldNum" sz="quarter" idx="12"/>
          </p:nvPr>
        </p:nvSpPr>
        <p:spPr/>
        <p:txBody>
          <a:bodyPr/>
          <a:lstStyle/>
          <a:p>
            <a:fld id="{6A7A6AC3-8D82-DD48-892B-91BA1F46D939}" type="slidenum">
              <a:rPr lang="en-SK" smtClean="0"/>
              <a:t>‹#›</a:t>
            </a:fld>
            <a:endParaRPr lang="en-SK"/>
          </a:p>
        </p:txBody>
      </p:sp>
    </p:spTree>
    <p:extLst>
      <p:ext uri="{BB962C8B-B14F-4D97-AF65-F5344CB8AC3E}">
        <p14:creationId xmlns:p14="http://schemas.microsoft.com/office/powerpoint/2010/main" val="3894895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sk-SK"/>
              <a:t>Kliknutím upravte štýl predlohy nadpisu</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endParaRPr lang="en-US"/>
          </a:p>
        </p:txBody>
      </p:sp>
      <p:sp>
        <p:nvSpPr>
          <p:cNvPr id="4" name="Date Placeholder 3"/>
          <p:cNvSpPr>
            <a:spLocks noGrp="1"/>
          </p:cNvSpPr>
          <p:nvPr>
            <p:ph type="dt" sz="half" idx="10"/>
          </p:nvPr>
        </p:nvSpPr>
        <p:spPr/>
        <p:txBody>
          <a:bodyPr/>
          <a:lstStyle/>
          <a:p>
            <a:fld id="{4B308259-3122-4FD7-9656-41CD8BED5E73}" type="datetimeFigureOut">
              <a:rPr lang="sk-SK" smtClean="0"/>
              <a:t>8. 9. 2023</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52C630B1-9DD7-49EC-B2A7-576AAEAC9414}" type="slidenum">
              <a:rPr lang="sk-SK" smtClean="0"/>
              <a:t>‹#›</a:t>
            </a:fld>
            <a:endParaRPr lang="sk-SK"/>
          </a:p>
        </p:txBody>
      </p:sp>
    </p:spTree>
    <p:extLst>
      <p:ext uri="{BB962C8B-B14F-4D97-AF65-F5344CB8AC3E}">
        <p14:creationId xmlns:p14="http://schemas.microsoft.com/office/powerpoint/2010/main" val="1858042630"/>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0586D4CD-E0E7-D74E-AFA3-F8DDE86BEA22}" type="datetimeFigureOut">
              <a:rPr lang="en-SK" smtClean="0"/>
              <a:t>09/08/2023</a:t>
            </a:fld>
            <a:endParaRPr lang="en-SK"/>
          </a:p>
        </p:txBody>
      </p:sp>
      <p:sp>
        <p:nvSpPr>
          <p:cNvPr id="6" name="Footer Placeholder 5"/>
          <p:cNvSpPr>
            <a:spLocks noGrp="1"/>
          </p:cNvSpPr>
          <p:nvPr>
            <p:ph type="ftr" sz="quarter" idx="11"/>
          </p:nvPr>
        </p:nvSpPr>
        <p:spPr/>
        <p:txBody>
          <a:bodyPr/>
          <a:lstStyle/>
          <a:p>
            <a:endParaRPr lang="en-SK"/>
          </a:p>
        </p:txBody>
      </p:sp>
      <p:sp>
        <p:nvSpPr>
          <p:cNvPr id="7" name="Slide Number Placeholder 6"/>
          <p:cNvSpPr>
            <a:spLocks noGrp="1"/>
          </p:cNvSpPr>
          <p:nvPr>
            <p:ph type="sldNum" sz="quarter" idx="12"/>
          </p:nvPr>
        </p:nvSpPr>
        <p:spPr/>
        <p:txBody>
          <a:bodyPr/>
          <a:lstStyle/>
          <a:p>
            <a:fld id="{6A7A6AC3-8D82-DD48-892B-91BA1F46D939}" type="slidenum">
              <a:rPr lang="en-SK" smtClean="0"/>
              <a:t>‹#›</a:t>
            </a:fld>
            <a:endParaRPr lang="en-SK"/>
          </a:p>
        </p:txBody>
      </p:sp>
    </p:spTree>
    <p:extLst>
      <p:ext uri="{BB962C8B-B14F-4D97-AF65-F5344CB8AC3E}">
        <p14:creationId xmlns:p14="http://schemas.microsoft.com/office/powerpoint/2010/main" val="369217891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9" y="365125"/>
            <a:ext cx="10515600" cy="13255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62" indent="0">
              <a:buNone/>
              <a:defRPr sz="1999" b="1"/>
            </a:lvl2pPr>
            <a:lvl3pPr marL="914323" indent="0">
              <a:buNone/>
              <a:defRPr sz="1800" b="1"/>
            </a:lvl3pPr>
            <a:lvl4pPr marL="1371485" indent="0">
              <a:buNone/>
              <a:defRPr sz="1600" b="1"/>
            </a:lvl4pPr>
            <a:lvl5pPr marL="1828646" indent="0">
              <a:buNone/>
              <a:defRPr sz="1600" b="1"/>
            </a:lvl5pPr>
            <a:lvl6pPr marL="2285807" indent="0">
              <a:buNone/>
              <a:defRPr sz="1600" b="1"/>
            </a:lvl6pPr>
            <a:lvl7pPr marL="2742969" indent="0">
              <a:buNone/>
              <a:defRPr sz="1600" b="1"/>
            </a:lvl7pPr>
            <a:lvl8pPr marL="3200131" indent="0">
              <a:buNone/>
              <a:defRPr sz="1600" b="1"/>
            </a:lvl8pPr>
            <a:lvl9pPr marL="3657292"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162" indent="0">
              <a:buNone/>
              <a:defRPr sz="1999" b="1"/>
            </a:lvl2pPr>
            <a:lvl3pPr marL="914323" indent="0">
              <a:buNone/>
              <a:defRPr sz="1800" b="1"/>
            </a:lvl3pPr>
            <a:lvl4pPr marL="1371485" indent="0">
              <a:buNone/>
              <a:defRPr sz="1600" b="1"/>
            </a:lvl4pPr>
            <a:lvl5pPr marL="1828646" indent="0">
              <a:buNone/>
              <a:defRPr sz="1600" b="1"/>
            </a:lvl5pPr>
            <a:lvl6pPr marL="2285807" indent="0">
              <a:buNone/>
              <a:defRPr sz="1600" b="1"/>
            </a:lvl6pPr>
            <a:lvl7pPr marL="2742969" indent="0">
              <a:buNone/>
              <a:defRPr sz="1600" b="1"/>
            </a:lvl7pPr>
            <a:lvl8pPr marL="3200131" indent="0">
              <a:buNone/>
              <a:defRPr sz="1600" b="1"/>
            </a:lvl8pPr>
            <a:lvl9pPr marL="3657292"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0586D4CD-E0E7-D74E-AFA3-F8DDE86BEA22}" type="datetimeFigureOut">
              <a:rPr lang="en-SK" smtClean="0"/>
              <a:t>09/08/2023</a:t>
            </a:fld>
            <a:endParaRPr lang="en-SK"/>
          </a:p>
        </p:txBody>
      </p:sp>
      <p:sp>
        <p:nvSpPr>
          <p:cNvPr id="8" name="Footer Placeholder 7"/>
          <p:cNvSpPr>
            <a:spLocks noGrp="1"/>
          </p:cNvSpPr>
          <p:nvPr>
            <p:ph type="ftr" sz="quarter" idx="11"/>
          </p:nvPr>
        </p:nvSpPr>
        <p:spPr/>
        <p:txBody>
          <a:bodyPr/>
          <a:lstStyle/>
          <a:p>
            <a:endParaRPr lang="en-SK"/>
          </a:p>
        </p:txBody>
      </p:sp>
      <p:sp>
        <p:nvSpPr>
          <p:cNvPr id="9" name="Slide Number Placeholder 8"/>
          <p:cNvSpPr>
            <a:spLocks noGrp="1"/>
          </p:cNvSpPr>
          <p:nvPr>
            <p:ph type="sldNum" sz="quarter" idx="12"/>
          </p:nvPr>
        </p:nvSpPr>
        <p:spPr/>
        <p:txBody>
          <a:bodyPr/>
          <a:lstStyle/>
          <a:p>
            <a:fld id="{6A7A6AC3-8D82-DD48-892B-91BA1F46D939}" type="slidenum">
              <a:rPr lang="en-SK" smtClean="0"/>
              <a:t>‹#›</a:t>
            </a:fld>
            <a:endParaRPr lang="en-SK"/>
          </a:p>
        </p:txBody>
      </p:sp>
    </p:spTree>
    <p:extLst>
      <p:ext uri="{BB962C8B-B14F-4D97-AF65-F5344CB8AC3E}">
        <p14:creationId xmlns:p14="http://schemas.microsoft.com/office/powerpoint/2010/main" val="3777603020"/>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0586D4CD-E0E7-D74E-AFA3-F8DDE86BEA22}" type="datetimeFigureOut">
              <a:rPr lang="en-SK" smtClean="0"/>
              <a:t>09/08/2023</a:t>
            </a:fld>
            <a:endParaRPr lang="en-SK"/>
          </a:p>
        </p:txBody>
      </p:sp>
      <p:sp>
        <p:nvSpPr>
          <p:cNvPr id="4" name="Footer Placeholder 3"/>
          <p:cNvSpPr>
            <a:spLocks noGrp="1"/>
          </p:cNvSpPr>
          <p:nvPr>
            <p:ph type="ftr" sz="quarter" idx="11"/>
          </p:nvPr>
        </p:nvSpPr>
        <p:spPr/>
        <p:txBody>
          <a:bodyPr/>
          <a:lstStyle/>
          <a:p>
            <a:endParaRPr lang="en-SK"/>
          </a:p>
        </p:txBody>
      </p:sp>
      <p:sp>
        <p:nvSpPr>
          <p:cNvPr id="5" name="Slide Number Placeholder 4"/>
          <p:cNvSpPr>
            <a:spLocks noGrp="1"/>
          </p:cNvSpPr>
          <p:nvPr>
            <p:ph type="sldNum" sz="quarter" idx="12"/>
          </p:nvPr>
        </p:nvSpPr>
        <p:spPr/>
        <p:txBody>
          <a:bodyPr/>
          <a:lstStyle/>
          <a:p>
            <a:fld id="{6A7A6AC3-8D82-DD48-892B-91BA1F46D939}" type="slidenum">
              <a:rPr lang="en-SK" smtClean="0"/>
              <a:t>‹#›</a:t>
            </a:fld>
            <a:endParaRPr lang="en-SK"/>
          </a:p>
        </p:txBody>
      </p:sp>
    </p:spTree>
    <p:extLst>
      <p:ext uri="{BB962C8B-B14F-4D97-AF65-F5344CB8AC3E}">
        <p14:creationId xmlns:p14="http://schemas.microsoft.com/office/powerpoint/2010/main" val="857162397"/>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86D4CD-E0E7-D74E-AFA3-F8DDE86BEA22}" type="datetimeFigureOut">
              <a:rPr lang="en-SK" smtClean="0"/>
              <a:t>09/08/2023</a:t>
            </a:fld>
            <a:endParaRPr lang="en-SK"/>
          </a:p>
        </p:txBody>
      </p:sp>
      <p:sp>
        <p:nvSpPr>
          <p:cNvPr id="3" name="Footer Placeholder 2"/>
          <p:cNvSpPr>
            <a:spLocks noGrp="1"/>
          </p:cNvSpPr>
          <p:nvPr>
            <p:ph type="ftr" sz="quarter" idx="11"/>
          </p:nvPr>
        </p:nvSpPr>
        <p:spPr/>
        <p:txBody>
          <a:bodyPr/>
          <a:lstStyle/>
          <a:p>
            <a:endParaRPr lang="en-SK"/>
          </a:p>
        </p:txBody>
      </p:sp>
      <p:sp>
        <p:nvSpPr>
          <p:cNvPr id="4" name="Slide Number Placeholder 3"/>
          <p:cNvSpPr>
            <a:spLocks noGrp="1"/>
          </p:cNvSpPr>
          <p:nvPr>
            <p:ph type="sldNum" sz="quarter" idx="12"/>
          </p:nvPr>
        </p:nvSpPr>
        <p:spPr/>
        <p:txBody>
          <a:bodyPr/>
          <a:lstStyle/>
          <a:p>
            <a:fld id="{6A7A6AC3-8D82-DD48-892B-91BA1F46D939}" type="slidenum">
              <a:rPr lang="en-SK" smtClean="0"/>
              <a:t>‹#›</a:t>
            </a:fld>
            <a:endParaRPr lang="en-SK"/>
          </a:p>
        </p:txBody>
      </p:sp>
    </p:spTree>
    <p:extLst>
      <p:ext uri="{BB962C8B-B14F-4D97-AF65-F5344CB8AC3E}">
        <p14:creationId xmlns:p14="http://schemas.microsoft.com/office/powerpoint/2010/main" val="224288331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0"/>
            <a:ext cx="3932237" cy="1600200"/>
          </a:xfrm>
        </p:spPr>
        <p:txBody>
          <a:bodyPr anchor="b"/>
          <a:lstStyle>
            <a:lvl1pPr>
              <a:defRPr sz="3200"/>
            </a:lvl1pPr>
          </a:lstStyle>
          <a:p>
            <a:r>
              <a:rPr lang="en-GB"/>
              <a:t>Click to edit Master title style</a:t>
            </a:r>
            <a:endParaRPr lang="en-US" dirty="0"/>
          </a:p>
        </p:txBody>
      </p:sp>
      <p:sp>
        <p:nvSpPr>
          <p:cNvPr id="3" name="Content Placeholder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1999"/>
            </a:lvl4pPr>
            <a:lvl5pPr>
              <a:defRPr sz="1999"/>
            </a:lvl5pPr>
            <a:lvl6pPr>
              <a:defRPr sz="1999"/>
            </a:lvl6pPr>
            <a:lvl7pPr>
              <a:defRPr sz="1999"/>
            </a:lvl7pPr>
            <a:lvl8pPr>
              <a:defRPr sz="1999"/>
            </a:lvl8pPr>
            <a:lvl9pPr>
              <a:defRPr sz="1999"/>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39789" y="2057400"/>
            <a:ext cx="3932237" cy="3811588"/>
          </a:xfrm>
        </p:spPr>
        <p:txBody>
          <a:bodyPr/>
          <a:lstStyle>
            <a:lvl1pPr marL="0" indent="0">
              <a:buNone/>
              <a:defRPr sz="1600"/>
            </a:lvl1pPr>
            <a:lvl2pPr marL="457162" indent="0">
              <a:buNone/>
              <a:defRPr sz="1400"/>
            </a:lvl2pPr>
            <a:lvl3pPr marL="914323" indent="0">
              <a:buNone/>
              <a:defRPr sz="1200"/>
            </a:lvl3pPr>
            <a:lvl4pPr marL="1371485" indent="0">
              <a:buNone/>
              <a:defRPr sz="1000"/>
            </a:lvl4pPr>
            <a:lvl5pPr marL="1828646" indent="0">
              <a:buNone/>
              <a:defRPr sz="1000"/>
            </a:lvl5pPr>
            <a:lvl6pPr marL="2285807" indent="0">
              <a:buNone/>
              <a:defRPr sz="1000"/>
            </a:lvl6pPr>
            <a:lvl7pPr marL="2742969" indent="0">
              <a:buNone/>
              <a:defRPr sz="1000"/>
            </a:lvl7pPr>
            <a:lvl8pPr marL="3200131" indent="0">
              <a:buNone/>
              <a:defRPr sz="1000"/>
            </a:lvl8pPr>
            <a:lvl9pPr marL="3657292"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0586D4CD-E0E7-D74E-AFA3-F8DDE86BEA22}" type="datetimeFigureOut">
              <a:rPr lang="en-SK" smtClean="0"/>
              <a:t>09/08/2023</a:t>
            </a:fld>
            <a:endParaRPr lang="en-SK"/>
          </a:p>
        </p:txBody>
      </p:sp>
      <p:sp>
        <p:nvSpPr>
          <p:cNvPr id="6" name="Footer Placeholder 5"/>
          <p:cNvSpPr>
            <a:spLocks noGrp="1"/>
          </p:cNvSpPr>
          <p:nvPr>
            <p:ph type="ftr" sz="quarter" idx="11"/>
          </p:nvPr>
        </p:nvSpPr>
        <p:spPr/>
        <p:txBody>
          <a:bodyPr/>
          <a:lstStyle/>
          <a:p>
            <a:endParaRPr lang="en-SK"/>
          </a:p>
        </p:txBody>
      </p:sp>
      <p:sp>
        <p:nvSpPr>
          <p:cNvPr id="7" name="Slide Number Placeholder 6"/>
          <p:cNvSpPr>
            <a:spLocks noGrp="1"/>
          </p:cNvSpPr>
          <p:nvPr>
            <p:ph type="sldNum" sz="quarter" idx="12"/>
          </p:nvPr>
        </p:nvSpPr>
        <p:spPr/>
        <p:txBody>
          <a:bodyPr/>
          <a:lstStyle/>
          <a:p>
            <a:fld id="{6A7A6AC3-8D82-DD48-892B-91BA1F46D939}" type="slidenum">
              <a:rPr lang="en-SK" smtClean="0"/>
              <a:t>‹#›</a:t>
            </a:fld>
            <a:endParaRPr lang="en-SK"/>
          </a:p>
        </p:txBody>
      </p:sp>
    </p:spTree>
    <p:extLst>
      <p:ext uri="{BB962C8B-B14F-4D97-AF65-F5344CB8AC3E}">
        <p14:creationId xmlns:p14="http://schemas.microsoft.com/office/powerpoint/2010/main" val="2121176834"/>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0"/>
            <a:ext cx="3932237" cy="1600200"/>
          </a:xfrm>
        </p:spPr>
        <p:txBody>
          <a:bodyPr anchor="b"/>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5183188" y="987426"/>
            <a:ext cx="6172200" cy="4873625"/>
          </a:xfrm>
        </p:spPr>
        <p:txBody>
          <a:bodyPr anchor="t"/>
          <a:lstStyle>
            <a:lvl1pPr marL="0" indent="0">
              <a:buNone/>
              <a:defRPr sz="3200"/>
            </a:lvl1pPr>
            <a:lvl2pPr marL="457162" indent="0">
              <a:buNone/>
              <a:defRPr sz="2800"/>
            </a:lvl2pPr>
            <a:lvl3pPr marL="914323" indent="0">
              <a:buNone/>
              <a:defRPr sz="2400"/>
            </a:lvl3pPr>
            <a:lvl4pPr marL="1371485" indent="0">
              <a:buNone/>
              <a:defRPr sz="1999"/>
            </a:lvl4pPr>
            <a:lvl5pPr marL="1828646" indent="0">
              <a:buNone/>
              <a:defRPr sz="1999"/>
            </a:lvl5pPr>
            <a:lvl6pPr marL="2285807" indent="0">
              <a:buNone/>
              <a:defRPr sz="1999"/>
            </a:lvl6pPr>
            <a:lvl7pPr marL="2742969" indent="0">
              <a:buNone/>
              <a:defRPr sz="1999"/>
            </a:lvl7pPr>
            <a:lvl8pPr marL="3200131" indent="0">
              <a:buNone/>
              <a:defRPr sz="1999"/>
            </a:lvl8pPr>
            <a:lvl9pPr marL="3657292" indent="0">
              <a:buNone/>
              <a:defRPr sz="1999"/>
            </a:lvl9pPr>
          </a:lstStyle>
          <a:p>
            <a:r>
              <a:rPr lang="en-GB"/>
              <a:t>Click icon to add picture</a:t>
            </a:r>
            <a:endParaRPr lang="en-US" dirty="0"/>
          </a:p>
        </p:txBody>
      </p:sp>
      <p:sp>
        <p:nvSpPr>
          <p:cNvPr id="4" name="Text Placeholder 3"/>
          <p:cNvSpPr>
            <a:spLocks noGrp="1"/>
          </p:cNvSpPr>
          <p:nvPr>
            <p:ph type="body" sz="half" idx="2"/>
          </p:nvPr>
        </p:nvSpPr>
        <p:spPr>
          <a:xfrm>
            <a:off x="839789" y="2057400"/>
            <a:ext cx="3932237" cy="3811588"/>
          </a:xfrm>
        </p:spPr>
        <p:txBody>
          <a:bodyPr/>
          <a:lstStyle>
            <a:lvl1pPr marL="0" indent="0">
              <a:buNone/>
              <a:defRPr sz="1600"/>
            </a:lvl1pPr>
            <a:lvl2pPr marL="457162" indent="0">
              <a:buNone/>
              <a:defRPr sz="1400"/>
            </a:lvl2pPr>
            <a:lvl3pPr marL="914323" indent="0">
              <a:buNone/>
              <a:defRPr sz="1200"/>
            </a:lvl3pPr>
            <a:lvl4pPr marL="1371485" indent="0">
              <a:buNone/>
              <a:defRPr sz="1000"/>
            </a:lvl4pPr>
            <a:lvl5pPr marL="1828646" indent="0">
              <a:buNone/>
              <a:defRPr sz="1000"/>
            </a:lvl5pPr>
            <a:lvl6pPr marL="2285807" indent="0">
              <a:buNone/>
              <a:defRPr sz="1000"/>
            </a:lvl6pPr>
            <a:lvl7pPr marL="2742969" indent="0">
              <a:buNone/>
              <a:defRPr sz="1000"/>
            </a:lvl7pPr>
            <a:lvl8pPr marL="3200131" indent="0">
              <a:buNone/>
              <a:defRPr sz="1000"/>
            </a:lvl8pPr>
            <a:lvl9pPr marL="3657292"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0586D4CD-E0E7-D74E-AFA3-F8DDE86BEA22}" type="datetimeFigureOut">
              <a:rPr lang="en-SK" smtClean="0"/>
              <a:t>09/08/2023</a:t>
            </a:fld>
            <a:endParaRPr lang="en-SK"/>
          </a:p>
        </p:txBody>
      </p:sp>
      <p:sp>
        <p:nvSpPr>
          <p:cNvPr id="6" name="Footer Placeholder 5"/>
          <p:cNvSpPr>
            <a:spLocks noGrp="1"/>
          </p:cNvSpPr>
          <p:nvPr>
            <p:ph type="ftr" sz="quarter" idx="11"/>
          </p:nvPr>
        </p:nvSpPr>
        <p:spPr/>
        <p:txBody>
          <a:bodyPr/>
          <a:lstStyle/>
          <a:p>
            <a:endParaRPr lang="en-SK"/>
          </a:p>
        </p:txBody>
      </p:sp>
      <p:sp>
        <p:nvSpPr>
          <p:cNvPr id="7" name="Slide Number Placeholder 6"/>
          <p:cNvSpPr>
            <a:spLocks noGrp="1"/>
          </p:cNvSpPr>
          <p:nvPr>
            <p:ph type="sldNum" sz="quarter" idx="12"/>
          </p:nvPr>
        </p:nvSpPr>
        <p:spPr/>
        <p:txBody>
          <a:bodyPr/>
          <a:lstStyle/>
          <a:p>
            <a:fld id="{6A7A6AC3-8D82-DD48-892B-91BA1F46D939}" type="slidenum">
              <a:rPr lang="en-SK" smtClean="0"/>
              <a:t>‹#›</a:t>
            </a:fld>
            <a:endParaRPr lang="en-SK"/>
          </a:p>
        </p:txBody>
      </p:sp>
    </p:spTree>
    <p:extLst>
      <p:ext uri="{BB962C8B-B14F-4D97-AF65-F5344CB8AC3E}">
        <p14:creationId xmlns:p14="http://schemas.microsoft.com/office/powerpoint/2010/main" val="824972732"/>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0586D4CD-E0E7-D74E-AFA3-F8DDE86BEA22}" type="datetimeFigureOut">
              <a:rPr lang="en-SK" smtClean="0"/>
              <a:t>09/08/2023</a:t>
            </a:fld>
            <a:endParaRPr lang="en-SK"/>
          </a:p>
        </p:txBody>
      </p:sp>
      <p:sp>
        <p:nvSpPr>
          <p:cNvPr id="5" name="Footer Placeholder 4"/>
          <p:cNvSpPr>
            <a:spLocks noGrp="1"/>
          </p:cNvSpPr>
          <p:nvPr>
            <p:ph type="ftr" sz="quarter" idx="11"/>
          </p:nvPr>
        </p:nvSpPr>
        <p:spPr/>
        <p:txBody>
          <a:bodyPr/>
          <a:lstStyle/>
          <a:p>
            <a:endParaRPr lang="en-SK"/>
          </a:p>
        </p:txBody>
      </p:sp>
      <p:sp>
        <p:nvSpPr>
          <p:cNvPr id="6" name="Slide Number Placeholder 5"/>
          <p:cNvSpPr>
            <a:spLocks noGrp="1"/>
          </p:cNvSpPr>
          <p:nvPr>
            <p:ph type="sldNum" sz="quarter" idx="12"/>
          </p:nvPr>
        </p:nvSpPr>
        <p:spPr/>
        <p:txBody>
          <a:bodyPr/>
          <a:lstStyle/>
          <a:p>
            <a:fld id="{6A7A6AC3-8D82-DD48-892B-91BA1F46D939}" type="slidenum">
              <a:rPr lang="en-SK" smtClean="0"/>
              <a:t>‹#›</a:t>
            </a:fld>
            <a:endParaRPr lang="en-SK"/>
          </a:p>
        </p:txBody>
      </p:sp>
    </p:spTree>
    <p:extLst>
      <p:ext uri="{BB962C8B-B14F-4D97-AF65-F5344CB8AC3E}">
        <p14:creationId xmlns:p14="http://schemas.microsoft.com/office/powerpoint/2010/main" val="4197710622"/>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6"/>
            <a:ext cx="2628900" cy="5811838"/>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838200" y="365126"/>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0586D4CD-E0E7-D74E-AFA3-F8DDE86BEA22}" type="datetimeFigureOut">
              <a:rPr lang="en-SK" smtClean="0"/>
              <a:t>09/08/2023</a:t>
            </a:fld>
            <a:endParaRPr lang="en-SK"/>
          </a:p>
        </p:txBody>
      </p:sp>
      <p:sp>
        <p:nvSpPr>
          <p:cNvPr id="5" name="Footer Placeholder 4"/>
          <p:cNvSpPr>
            <a:spLocks noGrp="1"/>
          </p:cNvSpPr>
          <p:nvPr>
            <p:ph type="ftr" sz="quarter" idx="11"/>
          </p:nvPr>
        </p:nvSpPr>
        <p:spPr/>
        <p:txBody>
          <a:bodyPr/>
          <a:lstStyle/>
          <a:p>
            <a:endParaRPr lang="en-SK"/>
          </a:p>
        </p:txBody>
      </p:sp>
      <p:sp>
        <p:nvSpPr>
          <p:cNvPr id="6" name="Slide Number Placeholder 5"/>
          <p:cNvSpPr>
            <a:spLocks noGrp="1"/>
          </p:cNvSpPr>
          <p:nvPr>
            <p:ph type="sldNum" sz="quarter" idx="12"/>
          </p:nvPr>
        </p:nvSpPr>
        <p:spPr/>
        <p:txBody>
          <a:bodyPr/>
          <a:lstStyle/>
          <a:p>
            <a:fld id="{6A7A6AC3-8D82-DD48-892B-91BA1F46D939}" type="slidenum">
              <a:rPr lang="en-SK" smtClean="0"/>
              <a:t>‹#›</a:t>
            </a:fld>
            <a:endParaRPr lang="en-SK"/>
          </a:p>
        </p:txBody>
      </p:sp>
    </p:spTree>
    <p:extLst>
      <p:ext uri="{BB962C8B-B14F-4D97-AF65-F5344CB8AC3E}">
        <p14:creationId xmlns:p14="http://schemas.microsoft.com/office/powerpoint/2010/main" val="42591847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stlpce_slide_graf PRAVY">
    <p:spTree>
      <p:nvGrpSpPr>
        <p:cNvPr id="1" name=""/>
        <p:cNvGrpSpPr/>
        <p:nvPr/>
      </p:nvGrpSpPr>
      <p:grpSpPr>
        <a:xfrm>
          <a:off x="0" y="0"/>
          <a:ext cx="0" cy="0"/>
          <a:chOff x="0" y="0"/>
          <a:chExt cx="0" cy="0"/>
        </a:xfrm>
      </p:grpSpPr>
      <p:sp>
        <p:nvSpPr>
          <p:cNvPr id="5" name="Zástupný objekt pre graf 4">
            <a:extLst>
              <a:ext uri="{FF2B5EF4-FFF2-40B4-BE49-F238E27FC236}">
                <a16:creationId xmlns:a16="http://schemas.microsoft.com/office/drawing/2014/main" id="{45DA7556-910B-45BB-93E7-8448812D878B}"/>
              </a:ext>
            </a:extLst>
          </p:cNvPr>
          <p:cNvSpPr>
            <a:spLocks noGrp="1"/>
          </p:cNvSpPr>
          <p:nvPr>
            <p:ph type="chart" sz="quarter" idx="11"/>
          </p:nvPr>
        </p:nvSpPr>
        <p:spPr>
          <a:xfrm>
            <a:off x="6262831" y="1270214"/>
            <a:ext cx="5650448" cy="4755379"/>
          </a:xfrm>
          <a:prstGeom prst="rect">
            <a:avLst/>
          </a:prstGeom>
          <a:solidFill>
            <a:schemeClr val="bg1">
              <a:lumMod val="75000"/>
            </a:schemeClr>
          </a:solidFill>
        </p:spPr>
        <p:txBody>
          <a:bodyPr anchor="t" anchorCtr="0"/>
          <a:lstStyle>
            <a:lvl1pPr algn="ctr">
              <a:defRPr sz="1814">
                <a:solidFill>
                  <a:schemeClr val="tx2"/>
                </a:solidFill>
              </a:defRPr>
            </a:lvl1pPr>
          </a:lstStyle>
          <a:p>
            <a:endParaRPr lang="sk-SK"/>
          </a:p>
        </p:txBody>
      </p:sp>
      <p:sp>
        <p:nvSpPr>
          <p:cNvPr id="2" name="Title 1"/>
          <p:cNvSpPr>
            <a:spLocks noGrp="1"/>
          </p:cNvSpPr>
          <p:nvPr>
            <p:ph type="ctrTitle" hasCustomPrompt="1"/>
          </p:nvPr>
        </p:nvSpPr>
        <p:spPr>
          <a:xfrm>
            <a:off x="328386" y="215587"/>
            <a:ext cx="8512075" cy="933758"/>
          </a:xfrm>
          <a:prstGeom prst="rect">
            <a:avLst/>
          </a:prstGeom>
        </p:spPr>
        <p:txBody>
          <a:bodyPr lIns="0" tIns="0" rIns="0" bIns="0" anchor="t" anchorCtr="0"/>
          <a:lstStyle>
            <a:lvl1pPr algn="l">
              <a:lnSpc>
                <a:spcPct val="100000"/>
              </a:lnSpc>
              <a:defRPr sz="2903" b="1">
                <a:solidFill>
                  <a:schemeClr val="tx2"/>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sp>
        <p:nvSpPr>
          <p:cNvPr id="3" name="Subtitle 2"/>
          <p:cNvSpPr>
            <a:spLocks noGrp="1"/>
          </p:cNvSpPr>
          <p:nvPr>
            <p:ph type="subTitle" idx="1" hasCustomPrompt="1"/>
          </p:nvPr>
        </p:nvSpPr>
        <p:spPr>
          <a:xfrm>
            <a:off x="302459" y="1270214"/>
            <a:ext cx="5650448" cy="4754991"/>
          </a:xfrm>
          <a:prstGeom prst="rect">
            <a:avLst/>
          </a:prstGeom>
        </p:spPr>
        <p:txBody>
          <a:bodyPr lIns="36000" tIns="36000" rIns="36000" bIns="36000" anchor="ctr"/>
          <a:lstStyle>
            <a:lvl1pPr marL="159860" indent="-159860" algn="l">
              <a:lnSpc>
                <a:spcPct val="100000"/>
              </a:lnSpc>
              <a:spcBef>
                <a:spcPts val="0"/>
              </a:spcBef>
              <a:buSzPct val="130000"/>
              <a:buFont typeface="Arial" panose="020B0604020202020204" pitchFamily="34" charset="0"/>
              <a:buChar char="•"/>
              <a:defRPr sz="1814">
                <a:solidFill>
                  <a:schemeClr val="tx2"/>
                </a:solidFill>
                <a:latin typeface="+mn-lt"/>
              </a:defRPr>
            </a:lvl1pPr>
            <a:lvl2pPr marL="328361" indent="-164181" algn="l">
              <a:buSzPct val="130000"/>
              <a:buFont typeface="Arial" panose="020B0604020202020204" pitchFamily="34" charset="0"/>
              <a:buChar char="•"/>
              <a:defRPr sz="1814">
                <a:solidFill>
                  <a:schemeClr val="tx2"/>
                </a:solidFill>
              </a:defRPr>
            </a:lvl2pPr>
            <a:lvl3pPr marL="492542" indent="-164181" algn="l">
              <a:buSzPct val="130000"/>
              <a:buFont typeface="Arial" panose="020B0604020202020204" pitchFamily="34" charset="0"/>
              <a:buChar char="•"/>
              <a:defRPr sz="1814">
                <a:solidFill>
                  <a:schemeClr val="tx2"/>
                </a:solidFill>
              </a:defRPr>
            </a:lvl3pPr>
            <a:lvl4pPr marL="648081" indent="-155539" algn="l">
              <a:buSzPct val="130000"/>
              <a:buFont typeface="Arial" panose="020B0604020202020204" pitchFamily="34" charset="0"/>
              <a:buChar char="•"/>
              <a:defRPr sz="1814">
                <a:solidFill>
                  <a:schemeClr val="tx2"/>
                </a:solidFill>
              </a:defRPr>
            </a:lvl4pPr>
            <a:lvl5pPr marL="809381" indent="-159860" algn="l">
              <a:buSzPct val="130000"/>
              <a:buFont typeface="Arial" panose="020B0604020202020204" pitchFamily="34" charset="0"/>
              <a:buChar char="•"/>
              <a:defRPr sz="1814">
                <a:solidFill>
                  <a:schemeClr val="tx2"/>
                </a:solidFill>
              </a:defRPr>
            </a:lvl5pPr>
            <a:lvl6pPr marL="2285807" indent="0" algn="ctr">
              <a:buNone/>
              <a:defRPr sz="1600"/>
            </a:lvl6pPr>
            <a:lvl7pPr marL="2742969" indent="0" algn="ctr">
              <a:buNone/>
              <a:defRPr sz="1600"/>
            </a:lvl7pPr>
            <a:lvl8pPr marL="3200131" indent="0" algn="ctr">
              <a:buNone/>
              <a:defRPr sz="1600"/>
            </a:lvl8pPr>
            <a:lvl9pPr marL="3657292" indent="0" algn="ctr">
              <a:buNone/>
              <a:defRPr sz="1600"/>
            </a:lvl9pPr>
          </a:lstStyle>
          <a:p>
            <a:pPr algn="l"/>
            <a:r>
              <a:rPr lang="sk-SK"/>
              <a:t>Klasický </a:t>
            </a:r>
            <a:r>
              <a:rPr lang="sk-SK" err="1"/>
              <a:t>štýl</a:t>
            </a:r>
            <a:r>
              <a:rPr lang="sk-SK"/>
              <a:t> textu, </a:t>
            </a:r>
            <a:r>
              <a:rPr lang="sk-SK" err="1"/>
              <a:t>rozširujúci</a:t>
            </a:r>
            <a:r>
              <a:rPr lang="sk-SK"/>
              <a:t> sa od stredu.</a:t>
            </a:r>
            <a:br>
              <a:rPr lang="sk-SK"/>
            </a:br>
            <a:r>
              <a:rPr lang="sk-SK"/>
              <a:t>Kliknite sem a upravte štýly predlohy textu</a:t>
            </a:r>
          </a:p>
          <a:p>
            <a:pPr lvl="1" algn="l"/>
            <a:r>
              <a:rPr lang="sk-SK"/>
              <a:t>Druhá úroveň</a:t>
            </a:r>
          </a:p>
          <a:p>
            <a:pPr lvl="2" algn="l"/>
            <a:r>
              <a:rPr lang="sk-SK"/>
              <a:t>Tretia úroveň</a:t>
            </a:r>
          </a:p>
          <a:p>
            <a:pPr lvl="3" algn="l"/>
            <a:r>
              <a:rPr lang="sk-SK"/>
              <a:t>Štvrtá úroveň</a:t>
            </a:r>
          </a:p>
          <a:p>
            <a:pPr lvl="4" algn="l"/>
            <a:r>
              <a:rPr lang="sk-SK"/>
              <a:t>Piata úroveň</a:t>
            </a:r>
          </a:p>
        </p:txBody>
      </p:sp>
      <p:pic>
        <p:nvPicPr>
          <p:cNvPr id="14" name="Picture 6">
            <a:extLst>
              <a:ext uri="{FF2B5EF4-FFF2-40B4-BE49-F238E27FC236}">
                <a16:creationId xmlns:a16="http://schemas.microsoft.com/office/drawing/2014/main" id="{4BBD1353-51D9-4477-9F98-6328F7AF2121}"/>
              </a:ext>
            </a:extLst>
          </p:cNvPr>
          <p:cNvPicPr>
            <a:picLocks noChangeAspect="1"/>
          </p:cNvPicPr>
          <p:nvPr userDrawn="1"/>
        </p:nvPicPr>
        <p:blipFill>
          <a:blip r:embed="rId2"/>
          <a:srcRect/>
          <a:stretch/>
        </p:blipFill>
        <p:spPr>
          <a:xfrm>
            <a:off x="326729" y="6025205"/>
            <a:ext cx="1603589" cy="486728"/>
          </a:xfrm>
          <a:prstGeom prst="rect">
            <a:avLst/>
          </a:prstGeom>
        </p:spPr>
      </p:pic>
    </p:spTree>
    <p:extLst>
      <p:ext uri="{BB962C8B-B14F-4D97-AF65-F5344CB8AC3E}">
        <p14:creationId xmlns:p14="http://schemas.microsoft.com/office/powerpoint/2010/main" val="4066312688"/>
      </p:ext>
    </p:extLst>
  </p:cSld>
  <p:clrMapOvr>
    <a:masterClrMapping/>
  </p:clrMapOvr>
  <p:hf sldNum="0" hdr="0" ftr="0"/>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 cerveny">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6" y="225581"/>
            <a:ext cx="8512075" cy="903774"/>
          </a:xfrm>
          <a:prstGeom prst="rect">
            <a:avLst/>
          </a:prstGeom>
        </p:spPr>
        <p:txBody>
          <a:bodyPr lIns="0" tIns="0" rIns="0" bIns="0" anchor="t" anchorCtr="0"/>
          <a:lstStyle>
            <a:lvl1pPr algn="l">
              <a:lnSpc>
                <a:spcPct val="100000"/>
              </a:lnSpc>
              <a:defRPr sz="2903" b="1">
                <a:solidFill>
                  <a:schemeClr val="bg1"/>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pic>
        <p:nvPicPr>
          <p:cNvPr id="8" name="Obrázok 7">
            <a:extLst>
              <a:ext uri="{FF2B5EF4-FFF2-40B4-BE49-F238E27FC236}">
                <a16:creationId xmlns:a16="http://schemas.microsoft.com/office/drawing/2014/main" id="{5DD5EE6B-E4D5-4F2B-AF00-ED1C937F130D}"/>
              </a:ext>
            </a:extLst>
          </p:cNvPr>
          <p:cNvPicPr>
            <a:picLocks noChangeAspect="1"/>
          </p:cNvPicPr>
          <p:nvPr userDrawn="1"/>
        </p:nvPicPr>
        <p:blipFill>
          <a:blip r:embed="rId2"/>
          <a:stretch>
            <a:fillRect/>
          </a:stretch>
        </p:blipFill>
        <p:spPr>
          <a:xfrm>
            <a:off x="214387" y="5928668"/>
            <a:ext cx="1837730" cy="685829"/>
          </a:xfrm>
          <a:prstGeom prst="rect">
            <a:avLst/>
          </a:prstGeom>
        </p:spPr>
      </p:pic>
      <p:sp>
        <p:nvSpPr>
          <p:cNvPr id="6" name="Zástupný text 5">
            <a:extLst>
              <a:ext uri="{FF2B5EF4-FFF2-40B4-BE49-F238E27FC236}">
                <a16:creationId xmlns:a16="http://schemas.microsoft.com/office/drawing/2014/main" id="{DFB50CF4-E45A-42D0-9B43-6531BA58FB05}"/>
              </a:ext>
            </a:extLst>
          </p:cNvPr>
          <p:cNvSpPr>
            <a:spLocks noGrp="1"/>
          </p:cNvSpPr>
          <p:nvPr>
            <p:ph type="body" sz="quarter" idx="10"/>
          </p:nvPr>
        </p:nvSpPr>
        <p:spPr>
          <a:xfrm>
            <a:off x="3298423" y="1258693"/>
            <a:ext cx="8512075" cy="4797855"/>
          </a:xfrm>
          <a:prstGeom prst="rect">
            <a:avLst/>
          </a:prstGeom>
        </p:spPr>
        <p:txBody>
          <a:bodyPr anchor="ctr"/>
          <a:lstStyle>
            <a:lvl1pPr marL="159860" indent="-159860" algn="l">
              <a:buSzPct val="130000"/>
              <a:defRPr sz="1814">
                <a:solidFill>
                  <a:schemeClr val="bg1"/>
                </a:solidFill>
              </a:defRPr>
            </a:lvl1pPr>
            <a:lvl2pPr marL="329802" indent="-169941" algn="l">
              <a:buSzPct val="130000"/>
              <a:defRPr sz="1814">
                <a:solidFill>
                  <a:schemeClr val="bg1"/>
                </a:solidFill>
              </a:defRPr>
            </a:lvl2pPr>
            <a:lvl3pPr marL="489661" indent="-159860" algn="l">
              <a:buSzPct val="130000"/>
              <a:defRPr sz="1814">
                <a:solidFill>
                  <a:schemeClr val="bg1"/>
                </a:solidFill>
              </a:defRPr>
            </a:lvl3pPr>
            <a:lvl4pPr marL="649522" indent="-159860" algn="l">
              <a:buSzPct val="130000"/>
              <a:defRPr sz="1814">
                <a:solidFill>
                  <a:schemeClr val="bg1"/>
                </a:solidFill>
              </a:defRPr>
            </a:lvl4pPr>
            <a:lvl5pPr marL="809381" indent="-159860" algn="l">
              <a:buSzPct val="130000"/>
              <a:defRPr sz="1814">
                <a:solidFill>
                  <a:schemeClr val="bg1"/>
                </a:solidFill>
              </a:defRPr>
            </a:lvl5pPr>
            <a:lvl6pPr marL="979322" indent="-169941">
              <a:buSzPct val="130000"/>
              <a:defRPr sz="1814">
                <a:solidFill>
                  <a:schemeClr val="bg1"/>
                </a:solidFill>
              </a:defRPr>
            </a:lvl6pPr>
            <a:lvl7pPr marL="1139183" indent="-159860">
              <a:buSzPct val="130000"/>
              <a:defRPr sz="1814">
                <a:solidFill>
                  <a:schemeClr val="bg1"/>
                </a:solidFill>
              </a:defRPr>
            </a:lvl7p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a:p>
            <a:pPr lvl="5"/>
            <a:r>
              <a:rPr lang="sk-SK"/>
              <a:t>Šiesta úroveň</a:t>
            </a:r>
          </a:p>
          <a:p>
            <a:pPr lvl="6"/>
            <a:r>
              <a:rPr lang="sk-SK"/>
              <a:t>Siedma úroveň</a:t>
            </a:r>
          </a:p>
        </p:txBody>
      </p:sp>
    </p:spTree>
    <p:extLst>
      <p:ext uri="{BB962C8B-B14F-4D97-AF65-F5344CB8AC3E}">
        <p14:creationId xmlns:p14="http://schemas.microsoft.com/office/powerpoint/2010/main" val="2298264410"/>
      </p:ext>
    </p:extLst>
  </p:cSld>
  <p:clrMapOvr>
    <a:masterClrMapping/>
  </p:clrMapOvr>
  <p:hf sldNum="0" hdr="0" ftr="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Uvod modry">
    <p:spTree>
      <p:nvGrpSpPr>
        <p:cNvPr id="1" name=""/>
        <p:cNvGrpSpPr/>
        <p:nvPr/>
      </p:nvGrpSpPr>
      <p:grpSpPr>
        <a:xfrm>
          <a:off x="0" y="0"/>
          <a:ext cx="0" cy="0"/>
          <a:chOff x="0" y="0"/>
          <a:chExt cx="0" cy="0"/>
        </a:xfrm>
      </p:grpSpPr>
      <p:pic>
        <p:nvPicPr>
          <p:cNvPr id="4" name="Picture 6" descr="A picture containing text, clipart&#10;&#10;Description automatically generated">
            <a:extLst>
              <a:ext uri="{FF2B5EF4-FFF2-40B4-BE49-F238E27FC236}">
                <a16:creationId xmlns:a16="http://schemas.microsoft.com/office/drawing/2014/main" id="{DA43EE26-651E-43F7-84C1-338A4410605A}"/>
              </a:ext>
            </a:extLst>
          </p:cNvPr>
          <p:cNvPicPr>
            <a:picLocks noChangeAspect="1"/>
          </p:cNvPicPr>
          <p:nvPr userDrawn="1"/>
        </p:nvPicPr>
        <p:blipFill>
          <a:blip r:embed="rId2"/>
          <a:stretch>
            <a:fillRect/>
          </a:stretch>
        </p:blipFill>
        <p:spPr>
          <a:xfrm>
            <a:off x="3294013" y="4329717"/>
            <a:ext cx="5599822" cy="1699682"/>
          </a:xfrm>
          <a:prstGeom prst="rect">
            <a:avLst/>
          </a:prstGeom>
        </p:spPr>
      </p:pic>
      <p:sp>
        <p:nvSpPr>
          <p:cNvPr id="8" name="Zástupný objekt pre obsah 7">
            <a:extLst>
              <a:ext uri="{FF2B5EF4-FFF2-40B4-BE49-F238E27FC236}">
                <a16:creationId xmlns:a16="http://schemas.microsoft.com/office/drawing/2014/main" id="{73229C66-9B26-47CE-8859-E81221559489}"/>
              </a:ext>
            </a:extLst>
          </p:cNvPr>
          <p:cNvSpPr>
            <a:spLocks noGrp="1"/>
          </p:cNvSpPr>
          <p:nvPr>
            <p:ph sz="quarter" idx="10" hasCustomPrompt="1"/>
          </p:nvPr>
        </p:nvSpPr>
        <p:spPr>
          <a:xfrm>
            <a:off x="2169067" y="1330699"/>
            <a:ext cx="7898515" cy="2065177"/>
          </a:xfrm>
          <a:prstGeom prst="rect">
            <a:avLst/>
          </a:prstGeom>
        </p:spPr>
        <p:txBody>
          <a:bodyPr/>
          <a:lstStyle>
            <a:lvl1pPr marL="0" indent="0" algn="ctr">
              <a:lnSpc>
                <a:spcPct val="100000"/>
              </a:lnSpc>
              <a:spcBef>
                <a:spcPts val="272"/>
              </a:spcBef>
              <a:spcAft>
                <a:spcPts val="0"/>
              </a:spcAft>
              <a:buNone/>
              <a:defRPr sz="5715">
                <a:solidFill>
                  <a:schemeClr val="bg1"/>
                </a:solidFill>
                <a:latin typeface="+mj-lt"/>
              </a:defRPr>
            </a:lvl1pPr>
            <a:lvl2pPr marL="457162" indent="0">
              <a:buNone/>
              <a:defRPr sz="6350">
                <a:solidFill>
                  <a:schemeClr val="bg1"/>
                </a:solidFill>
                <a:latin typeface="+mj-lt"/>
              </a:defRPr>
            </a:lvl2pPr>
            <a:lvl3pPr>
              <a:defRPr sz="6350">
                <a:solidFill>
                  <a:schemeClr val="bg1"/>
                </a:solidFill>
                <a:latin typeface="+mj-lt"/>
              </a:defRPr>
            </a:lvl3pPr>
            <a:lvl4pPr>
              <a:defRPr sz="6350">
                <a:solidFill>
                  <a:schemeClr val="bg1"/>
                </a:solidFill>
                <a:latin typeface="+mj-lt"/>
              </a:defRPr>
            </a:lvl4pPr>
            <a:lvl5pPr>
              <a:defRPr sz="6350">
                <a:solidFill>
                  <a:schemeClr val="bg1"/>
                </a:solidFill>
                <a:latin typeface="+mj-lt"/>
              </a:defRPr>
            </a:lvl5pPr>
          </a:lstStyle>
          <a:p>
            <a:pPr lvl="0"/>
            <a:r>
              <a:rPr lang="sk-SK"/>
              <a:t>Nadpis prezentácie dvojriadkový</a:t>
            </a:r>
          </a:p>
        </p:txBody>
      </p:sp>
    </p:spTree>
    <p:extLst>
      <p:ext uri="{BB962C8B-B14F-4D97-AF65-F5344CB8AC3E}">
        <p14:creationId xmlns:p14="http://schemas.microsoft.com/office/powerpoint/2010/main" val="22037587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Uvod modry">
    <p:bg>
      <p:bgPr>
        <a:solidFill>
          <a:schemeClr val="tx2"/>
        </a:solidFill>
        <a:effectLst/>
      </p:bgPr>
    </p:bg>
    <p:spTree>
      <p:nvGrpSpPr>
        <p:cNvPr id="1" name=""/>
        <p:cNvGrpSpPr/>
        <p:nvPr/>
      </p:nvGrpSpPr>
      <p:grpSpPr>
        <a:xfrm>
          <a:off x="0" y="0"/>
          <a:ext cx="0" cy="0"/>
          <a:chOff x="0" y="0"/>
          <a:chExt cx="0" cy="0"/>
        </a:xfrm>
      </p:grpSpPr>
      <p:pic>
        <p:nvPicPr>
          <p:cNvPr id="4" name="Picture 6" descr="A picture containing text, clipart&#10;&#10;Description automatically generated">
            <a:extLst>
              <a:ext uri="{FF2B5EF4-FFF2-40B4-BE49-F238E27FC236}">
                <a16:creationId xmlns:a16="http://schemas.microsoft.com/office/drawing/2014/main" id="{DA43EE26-651E-43F7-84C1-338A4410605A}"/>
              </a:ext>
            </a:extLst>
          </p:cNvPr>
          <p:cNvPicPr>
            <a:picLocks noChangeAspect="1"/>
          </p:cNvPicPr>
          <p:nvPr userDrawn="1"/>
        </p:nvPicPr>
        <p:blipFill>
          <a:blip r:embed="rId2"/>
          <a:stretch>
            <a:fillRect/>
          </a:stretch>
        </p:blipFill>
        <p:spPr>
          <a:xfrm>
            <a:off x="3294013" y="4329717"/>
            <a:ext cx="5599822" cy="1699682"/>
          </a:xfrm>
          <a:prstGeom prst="rect">
            <a:avLst/>
          </a:prstGeom>
        </p:spPr>
      </p:pic>
      <p:sp>
        <p:nvSpPr>
          <p:cNvPr id="8" name="Zástupný objekt pre obsah 7">
            <a:extLst>
              <a:ext uri="{FF2B5EF4-FFF2-40B4-BE49-F238E27FC236}">
                <a16:creationId xmlns:a16="http://schemas.microsoft.com/office/drawing/2014/main" id="{73229C66-9B26-47CE-8859-E81221559489}"/>
              </a:ext>
            </a:extLst>
          </p:cNvPr>
          <p:cNvSpPr>
            <a:spLocks noGrp="1"/>
          </p:cNvSpPr>
          <p:nvPr>
            <p:ph sz="quarter" idx="10" hasCustomPrompt="1"/>
          </p:nvPr>
        </p:nvSpPr>
        <p:spPr>
          <a:xfrm>
            <a:off x="2169067" y="1330699"/>
            <a:ext cx="7898515" cy="2065177"/>
          </a:xfrm>
          <a:prstGeom prst="rect">
            <a:avLst/>
          </a:prstGeom>
        </p:spPr>
        <p:txBody>
          <a:bodyPr/>
          <a:lstStyle>
            <a:lvl1pPr marL="0" indent="0" algn="ctr">
              <a:lnSpc>
                <a:spcPct val="100000"/>
              </a:lnSpc>
              <a:spcBef>
                <a:spcPts val="272"/>
              </a:spcBef>
              <a:spcAft>
                <a:spcPts val="0"/>
              </a:spcAft>
              <a:buNone/>
              <a:defRPr sz="5715">
                <a:solidFill>
                  <a:schemeClr val="bg1"/>
                </a:solidFill>
                <a:latin typeface="+mj-lt"/>
              </a:defRPr>
            </a:lvl1pPr>
            <a:lvl2pPr marL="457162" indent="0">
              <a:buNone/>
              <a:defRPr sz="6350">
                <a:solidFill>
                  <a:schemeClr val="bg1"/>
                </a:solidFill>
                <a:latin typeface="+mj-lt"/>
              </a:defRPr>
            </a:lvl2pPr>
            <a:lvl3pPr>
              <a:defRPr sz="6350">
                <a:solidFill>
                  <a:schemeClr val="bg1"/>
                </a:solidFill>
                <a:latin typeface="+mj-lt"/>
              </a:defRPr>
            </a:lvl3pPr>
            <a:lvl4pPr>
              <a:defRPr sz="6350">
                <a:solidFill>
                  <a:schemeClr val="bg1"/>
                </a:solidFill>
                <a:latin typeface="+mj-lt"/>
              </a:defRPr>
            </a:lvl4pPr>
            <a:lvl5pPr>
              <a:defRPr sz="6350">
                <a:solidFill>
                  <a:schemeClr val="bg1"/>
                </a:solidFill>
                <a:latin typeface="+mj-lt"/>
              </a:defRPr>
            </a:lvl5pPr>
          </a:lstStyle>
          <a:p>
            <a:pPr lvl="0"/>
            <a:r>
              <a:rPr lang="sk-SK"/>
              <a:t>Nadpis prezentácie dvojriadkový</a:t>
            </a:r>
          </a:p>
        </p:txBody>
      </p:sp>
    </p:spTree>
    <p:extLst>
      <p:ext uri="{BB962C8B-B14F-4D97-AF65-F5344CB8AC3E}">
        <p14:creationId xmlns:p14="http://schemas.microsoft.com/office/powerpoint/2010/main" val="11186512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slide biely">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6" y="205593"/>
            <a:ext cx="8512075" cy="903774"/>
          </a:xfrm>
          <a:prstGeom prst="rect">
            <a:avLst/>
          </a:prstGeom>
        </p:spPr>
        <p:txBody>
          <a:bodyPr lIns="0" tIns="0" rIns="0" bIns="0" anchor="t" anchorCtr="0"/>
          <a:lstStyle>
            <a:lvl1pPr algn="l">
              <a:lnSpc>
                <a:spcPct val="100000"/>
              </a:lnSpc>
              <a:defRPr sz="2903" b="1">
                <a:solidFill>
                  <a:schemeClr val="tx2"/>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sp>
        <p:nvSpPr>
          <p:cNvPr id="3" name="Subtitle 2"/>
          <p:cNvSpPr>
            <a:spLocks noGrp="1"/>
          </p:cNvSpPr>
          <p:nvPr>
            <p:ph type="subTitle" idx="1" hasCustomPrompt="1"/>
          </p:nvPr>
        </p:nvSpPr>
        <p:spPr>
          <a:xfrm>
            <a:off x="3266564" y="1270213"/>
            <a:ext cx="8512075" cy="5086137"/>
          </a:xfrm>
          <a:prstGeom prst="rect">
            <a:avLst/>
          </a:prstGeom>
        </p:spPr>
        <p:txBody>
          <a:bodyPr lIns="36000" tIns="36000" rIns="36000" bIns="36000" anchor="ctr"/>
          <a:lstStyle>
            <a:lvl1pPr marL="159860" indent="-159860" algn="l">
              <a:lnSpc>
                <a:spcPct val="100000"/>
              </a:lnSpc>
              <a:spcBef>
                <a:spcPts val="0"/>
              </a:spcBef>
              <a:buSzPct val="130000"/>
              <a:buFont typeface="Arial" panose="020B0604020202020204" pitchFamily="34" charset="0"/>
              <a:buChar char="•"/>
              <a:tabLst>
                <a:tab pos="159860" algn="l"/>
              </a:tabLst>
              <a:defRPr sz="1814">
                <a:solidFill>
                  <a:schemeClr val="tx2"/>
                </a:solidFill>
                <a:latin typeface="+mn-lt"/>
              </a:defRPr>
            </a:lvl1pPr>
            <a:lvl2pPr marL="329802" indent="-169941" algn="l" defTabSz="914323" rtl="0" eaLnBrk="1" latinLnBrk="0" hangingPunct="1">
              <a:lnSpc>
                <a:spcPct val="100000"/>
              </a:lnSpc>
              <a:spcBef>
                <a:spcPts val="0"/>
              </a:spcBef>
              <a:buSzPct val="130000"/>
              <a:buFont typeface="Arial" panose="020B0604020202020204" pitchFamily="34" charset="0"/>
              <a:buChar char="•"/>
              <a:tabLst>
                <a:tab pos="329802" algn="l"/>
              </a:tabLst>
              <a:defRPr lang="sk-SK" sz="1814" kern="1200" dirty="0" smtClean="0">
                <a:solidFill>
                  <a:schemeClr val="tx2"/>
                </a:solidFill>
                <a:latin typeface="+mn-lt"/>
                <a:ea typeface="+mn-ea"/>
                <a:cs typeface="+mn-cs"/>
              </a:defRPr>
            </a:lvl2pPr>
            <a:lvl3pPr marL="489661" indent="-159860" algn="l">
              <a:buSzPct val="130000"/>
              <a:buFont typeface="Arial" panose="020B0604020202020204" pitchFamily="34" charset="0"/>
              <a:buChar char="•"/>
              <a:defRPr sz="1814">
                <a:solidFill>
                  <a:schemeClr val="tx2"/>
                </a:solidFill>
              </a:defRPr>
            </a:lvl3pPr>
            <a:lvl4pPr marL="649522" indent="-159860" algn="l">
              <a:buSzPct val="130000"/>
              <a:buFont typeface="Arial" panose="020B0604020202020204" pitchFamily="34" charset="0"/>
              <a:buChar char="•"/>
              <a:defRPr sz="1814">
                <a:solidFill>
                  <a:schemeClr val="tx2"/>
                </a:solidFill>
              </a:defRPr>
            </a:lvl4pPr>
            <a:lvl5pPr marL="809381" indent="-168502" algn="l">
              <a:buSzPct val="130000"/>
              <a:buFont typeface="Arial" panose="020B0604020202020204" pitchFamily="34" charset="0"/>
              <a:buChar char="•"/>
              <a:defRPr sz="1814">
                <a:solidFill>
                  <a:schemeClr val="tx2"/>
                </a:solidFill>
              </a:defRPr>
            </a:lvl5pPr>
            <a:lvl6pPr marL="979322" indent="-169941" algn="l">
              <a:buSzPct val="130000"/>
              <a:buFont typeface="Arial" panose="020B0604020202020204" pitchFamily="34" charset="0"/>
              <a:buChar char="•"/>
              <a:defRPr sz="1814">
                <a:solidFill>
                  <a:schemeClr val="tx2"/>
                </a:solidFill>
              </a:defRPr>
            </a:lvl6pPr>
            <a:lvl7pPr marL="2742969" indent="0" algn="ctr">
              <a:buNone/>
              <a:defRPr sz="1600"/>
            </a:lvl7pPr>
            <a:lvl8pPr marL="3200131" indent="0" algn="ctr">
              <a:buNone/>
              <a:defRPr sz="1600"/>
            </a:lvl8pPr>
            <a:lvl9pPr marL="3657292" indent="0" algn="ctr">
              <a:buNone/>
              <a:defRPr sz="1600"/>
            </a:lvl9pPr>
          </a:lstStyle>
          <a:p>
            <a:pPr algn="l"/>
            <a:r>
              <a:rPr lang="sk-SK"/>
              <a:t>Klasický </a:t>
            </a:r>
            <a:r>
              <a:rPr lang="sk-SK" err="1"/>
              <a:t>štýl</a:t>
            </a:r>
            <a:r>
              <a:rPr lang="sk-SK"/>
              <a:t> textu, </a:t>
            </a:r>
            <a:r>
              <a:rPr lang="sk-SK" err="1"/>
              <a:t>rozširujúci</a:t>
            </a:r>
            <a:r>
              <a:rPr lang="sk-SK"/>
              <a:t> sa od stredu.</a:t>
            </a:r>
            <a:br>
              <a:rPr lang="sk-SK"/>
            </a:br>
            <a:r>
              <a:rPr lang="sk-SK" err="1"/>
              <a:t>Prechádza</a:t>
            </a:r>
            <a:r>
              <a:rPr lang="sk-SK"/>
              <a:t> cez tri </a:t>
            </a:r>
            <a:r>
              <a:rPr lang="sk-SK" err="1"/>
              <a:t>stĺpce</a:t>
            </a:r>
            <a:r>
              <a:rPr lang="sk-SK"/>
              <a:t>, </a:t>
            </a:r>
            <a:r>
              <a:rPr lang="sk-SK" err="1"/>
              <a:t>prvy</a:t>
            </a:r>
            <a:r>
              <a:rPr lang="sk-SK"/>
              <a:t>́ je </a:t>
            </a:r>
            <a:r>
              <a:rPr lang="sk-SK" err="1"/>
              <a:t>vynechany</a:t>
            </a:r>
            <a:r>
              <a:rPr lang="sk-SK"/>
              <a:t>́. Do </a:t>
            </a:r>
            <a:r>
              <a:rPr lang="sk-SK" err="1"/>
              <a:t>vynechaného</a:t>
            </a:r>
            <a:r>
              <a:rPr lang="sk-SK"/>
              <a:t> vieme </a:t>
            </a:r>
            <a:r>
              <a:rPr lang="sk-SK" err="1"/>
              <a:t>podľa</a:t>
            </a:r>
            <a:r>
              <a:rPr lang="sk-SK"/>
              <a:t> potreby (ale s mierou) </a:t>
            </a:r>
            <a:r>
              <a:rPr lang="sk-SK" err="1"/>
              <a:t>umiestňovat</a:t>
            </a:r>
            <a:r>
              <a:rPr lang="sk-SK"/>
              <a:t>̌ </a:t>
            </a:r>
            <a:r>
              <a:rPr lang="sk-SK" err="1"/>
              <a:t>obrázky</a:t>
            </a:r>
            <a:r>
              <a:rPr lang="sk-SK"/>
              <a:t> z </a:t>
            </a:r>
            <a:r>
              <a:rPr lang="sk-SK" err="1"/>
              <a:t>priloženého</a:t>
            </a:r>
            <a:r>
              <a:rPr lang="sk-SK"/>
              <a:t> </a:t>
            </a:r>
            <a:r>
              <a:rPr lang="sk-SK" err="1"/>
              <a:t>ikonsetu</a:t>
            </a:r>
            <a:r>
              <a:rPr lang="sk-SK"/>
              <a:t>. </a:t>
            </a:r>
          </a:p>
          <a:p>
            <a:pPr lvl="1" algn="l"/>
            <a:r>
              <a:rPr lang="sk-SK" err="1"/>
              <a:t>Môžeme</a:t>
            </a:r>
            <a:r>
              <a:rPr lang="sk-SK"/>
              <a:t> miestami zvýrazňovať </a:t>
            </a:r>
            <a:r>
              <a:rPr lang="sk-SK" err="1"/>
              <a:t>určite</a:t>
            </a:r>
            <a:r>
              <a:rPr lang="sk-SK"/>
              <a:t>́ slová.</a:t>
            </a:r>
          </a:p>
          <a:p>
            <a:pPr lvl="2" algn="l"/>
            <a:r>
              <a:rPr lang="sk-SK"/>
              <a:t>Tretí stupeň</a:t>
            </a:r>
          </a:p>
          <a:p>
            <a:pPr lvl="3" algn="l"/>
            <a:r>
              <a:rPr lang="sk-SK"/>
              <a:t>Štvrtý stupeň</a:t>
            </a:r>
          </a:p>
          <a:p>
            <a:pPr lvl="4" algn="l"/>
            <a:r>
              <a:rPr lang="sk-SK"/>
              <a:t>Piaty stupeň</a:t>
            </a:r>
          </a:p>
          <a:p>
            <a:pPr lvl="5" algn="l"/>
            <a:r>
              <a:rPr lang="sk-SK"/>
              <a:t>Šiesty stupeň</a:t>
            </a:r>
          </a:p>
          <a:p>
            <a:pPr lvl="1" algn="l"/>
            <a:endParaRPr lang="sk-SK"/>
          </a:p>
          <a:p>
            <a:pPr marL="329802" lvl="1" indent="-169941" algn="l" defTabSz="914323" rtl="0" eaLnBrk="1" latinLnBrk="0" hangingPunct="1">
              <a:lnSpc>
                <a:spcPct val="100000"/>
              </a:lnSpc>
              <a:spcBef>
                <a:spcPts val="0"/>
              </a:spcBef>
              <a:buSzPct val="130000"/>
              <a:buFont typeface="Arial" panose="020B0604020202020204" pitchFamily="34" charset="0"/>
              <a:buChar char="•"/>
            </a:pPr>
            <a:endParaRPr lang="sk-SK"/>
          </a:p>
        </p:txBody>
      </p:sp>
      <p:pic>
        <p:nvPicPr>
          <p:cNvPr id="14" name="Picture 6">
            <a:extLst>
              <a:ext uri="{FF2B5EF4-FFF2-40B4-BE49-F238E27FC236}">
                <a16:creationId xmlns:a16="http://schemas.microsoft.com/office/drawing/2014/main" id="{4BBD1353-51D9-4477-9F98-6328F7AF2121}"/>
              </a:ext>
            </a:extLst>
          </p:cNvPr>
          <p:cNvPicPr>
            <a:picLocks noChangeAspect="1"/>
          </p:cNvPicPr>
          <p:nvPr userDrawn="1"/>
        </p:nvPicPr>
        <p:blipFill>
          <a:blip r:embed="rId2"/>
          <a:srcRect/>
          <a:stretch/>
        </p:blipFill>
        <p:spPr>
          <a:xfrm>
            <a:off x="326729" y="6025205"/>
            <a:ext cx="1603589" cy="486728"/>
          </a:xfrm>
          <a:prstGeom prst="rect">
            <a:avLst/>
          </a:prstGeom>
        </p:spPr>
      </p:pic>
    </p:spTree>
    <p:extLst>
      <p:ext uri="{BB962C8B-B14F-4D97-AF65-F5344CB8AC3E}">
        <p14:creationId xmlns:p14="http://schemas.microsoft.com/office/powerpoint/2010/main" val="19212251"/>
      </p:ext>
    </p:extLst>
  </p:cSld>
  <p:clrMapOvr>
    <a:masterClrMapping/>
  </p:clrMapOvr>
  <p:hf sldNum="0" hdr="0" ftr="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slide modry">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6" y="215587"/>
            <a:ext cx="8512075" cy="933758"/>
          </a:xfrm>
          <a:prstGeom prst="rect">
            <a:avLst/>
          </a:prstGeom>
        </p:spPr>
        <p:txBody>
          <a:bodyPr lIns="0" tIns="0" rIns="0" bIns="0" anchor="t" anchorCtr="0"/>
          <a:lstStyle>
            <a:lvl1pPr algn="l">
              <a:lnSpc>
                <a:spcPct val="100000"/>
              </a:lnSpc>
              <a:defRPr sz="2903" b="1">
                <a:solidFill>
                  <a:schemeClr val="bg1"/>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sp>
        <p:nvSpPr>
          <p:cNvPr id="3" name="Subtitle 2"/>
          <p:cNvSpPr>
            <a:spLocks noGrp="1"/>
          </p:cNvSpPr>
          <p:nvPr>
            <p:ph type="subTitle" idx="1" hasCustomPrompt="1"/>
          </p:nvPr>
        </p:nvSpPr>
        <p:spPr>
          <a:xfrm>
            <a:off x="3266564" y="1270213"/>
            <a:ext cx="8512075" cy="5086137"/>
          </a:xfrm>
          <a:prstGeom prst="rect">
            <a:avLst/>
          </a:prstGeom>
        </p:spPr>
        <p:txBody>
          <a:bodyPr lIns="36000" tIns="36000" rIns="36000" bIns="36000" anchor="ctr"/>
          <a:lstStyle>
            <a:lvl1pPr marL="159860" indent="-159860" algn="l">
              <a:lnSpc>
                <a:spcPct val="100000"/>
              </a:lnSpc>
              <a:spcBef>
                <a:spcPts val="0"/>
              </a:spcBef>
              <a:buSzPct val="130000"/>
              <a:buFont typeface="Arial" panose="020B0604020202020204" pitchFamily="34" charset="0"/>
              <a:buChar char="•"/>
              <a:defRPr sz="1814">
                <a:solidFill>
                  <a:schemeClr val="bg1"/>
                </a:solidFill>
                <a:latin typeface="+mn-lt"/>
              </a:defRPr>
            </a:lvl1pPr>
            <a:lvl2pPr marL="329802" indent="-169941" algn="l">
              <a:buSzPct val="130000"/>
              <a:buFont typeface="Arial" panose="020B0604020202020204" pitchFamily="34" charset="0"/>
              <a:buChar char="•"/>
              <a:defRPr sz="1814">
                <a:solidFill>
                  <a:schemeClr val="bg1"/>
                </a:solidFill>
              </a:defRPr>
            </a:lvl2pPr>
            <a:lvl3pPr marL="489661" indent="-159860" algn="l">
              <a:buSzPct val="130000"/>
              <a:buFont typeface="Arial" panose="020B0604020202020204" pitchFamily="34" charset="0"/>
              <a:buChar char="•"/>
              <a:defRPr sz="1814">
                <a:solidFill>
                  <a:schemeClr val="bg1"/>
                </a:solidFill>
              </a:defRPr>
            </a:lvl3pPr>
            <a:lvl4pPr marL="649522" indent="-159860" algn="l">
              <a:buSzPct val="130000"/>
              <a:buFont typeface="Arial" panose="020B0604020202020204" pitchFamily="34" charset="0"/>
              <a:buChar char="•"/>
              <a:defRPr sz="1814">
                <a:solidFill>
                  <a:schemeClr val="bg1"/>
                </a:solidFill>
              </a:defRPr>
            </a:lvl4pPr>
            <a:lvl5pPr marL="809381" indent="-159860" algn="l">
              <a:buSzPct val="130000"/>
              <a:buFont typeface="Arial" panose="020B0604020202020204" pitchFamily="34" charset="0"/>
              <a:buChar char="•"/>
              <a:defRPr sz="1814">
                <a:solidFill>
                  <a:schemeClr val="bg1"/>
                </a:solidFill>
              </a:defRPr>
            </a:lvl5pPr>
            <a:lvl6pPr marL="979322" indent="-169941" algn="l">
              <a:buSzPct val="130000"/>
              <a:buFont typeface="Arial" panose="020B0604020202020204" pitchFamily="34" charset="0"/>
              <a:buChar char="•"/>
              <a:defRPr sz="1814">
                <a:solidFill>
                  <a:schemeClr val="bg1"/>
                </a:solidFill>
              </a:defRPr>
            </a:lvl6pPr>
            <a:lvl7pPr marL="1139183" indent="-159860" algn="l">
              <a:buSzPct val="130000"/>
              <a:buFont typeface="Arial" panose="020B0604020202020204" pitchFamily="34" charset="0"/>
              <a:buChar char="•"/>
              <a:defRPr sz="1814">
                <a:solidFill>
                  <a:schemeClr val="bg1"/>
                </a:solidFill>
              </a:defRPr>
            </a:lvl7pPr>
            <a:lvl8pPr marL="3200131" indent="0" algn="ctr">
              <a:buNone/>
              <a:defRPr sz="1600"/>
            </a:lvl8pPr>
            <a:lvl9pPr marL="3657292" indent="0" algn="ctr">
              <a:buNone/>
              <a:defRPr sz="1600"/>
            </a:lvl9pPr>
          </a:lstStyle>
          <a:p>
            <a:pPr algn="l"/>
            <a:r>
              <a:rPr lang="sk-SK"/>
              <a:t>Klasický </a:t>
            </a:r>
            <a:r>
              <a:rPr lang="sk-SK" err="1"/>
              <a:t>štýl</a:t>
            </a:r>
            <a:r>
              <a:rPr lang="sk-SK"/>
              <a:t> textu, </a:t>
            </a:r>
            <a:r>
              <a:rPr lang="sk-SK" err="1"/>
              <a:t>rozširujúci</a:t>
            </a:r>
            <a:r>
              <a:rPr lang="sk-SK"/>
              <a:t> sa od stredu.</a:t>
            </a:r>
            <a:br>
              <a:rPr lang="sk-SK"/>
            </a:br>
            <a:r>
              <a:rPr lang="sk-SK" err="1"/>
              <a:t>Prechádza</a:t>
            </a:r>
            <a:r>
              <a:rPr lang="sk-SK"/>
              <a:t> cez tri </a:t>
            </a:r>
            <a:r>
              <a:rPr lang="sk-SK" err="1"/>
              <a:t>stĺpce</a:t>
            </a:r>
            <a:r>
              <a:rPr lang="sk-SK"/>
              <a:t>, </a:t>
            </a:r>
            <a:r>
              <a:rPr lang="sk-SK" err="1"/>
              <a:t>prvy</a:t>
            </a:r>
            <a:r>
              <a:rPr lang="sk-SK"/>
              <a:t>́ je </a:t>
            </a:r>
            <a:r>
              <a:rPr lang="sk-SK" err="1"/>
              <a:t>vynechany</a:t>
            </a:r>
            <a:r>
              <a:rPr lang="sk-SK"/>
              <a:t>́. Do </a:t>
            </a:r>
            <a:r>
              <a:rPr lang="sk-SK" err="1"/>
              <a:t>vynechaného</a:t>
            </a:r>
            <a:r>
              <a:rPr lang="sk-SK"/>
              <a:t> vieme </a:t>
            </a:r>
            <a:r>
              <a:rPr lang="sk-SK" err="1"/>
              <a:t>podľa</a:t>
            </a:r>
            <a:r>
              <a:rPr lang="sk-SK"/>
              <a:t> potreby (ale s mierou) </a:t>
            </a:r>
            <a:r>
              <a:rPr lang="sk-SK" err="1"/>
              <a:t>umiestňovat</a:t>
            </a:r>
            <a:r>
              <a:rPr lang="sk-SK"/>
              <a:t>̌ </a:t>
            </a:r>
            <a:r>
              <a:rPr lang="sk-SK" err="1"/>
              <a:t>obrázky</a:t>
            </a:r>
            <a:r>
              <a:rPr lang="sk-SK"/>
              <a:t> z </a:t>
            </a:r>
            <a:r>
              <a:rPr lang="sk-SK" err="1"/>
              <a:t>priloženého</a:t>
            </a:r>
            <a:r>
              <a:rPr lang="sk-SK"/>
              <a:t> </a:t>
            </a:r>
            <a:r>
              <a:rPr lang="sk-SK" err="1"/>
              <a:t>ikonsetu</a:t>
            </a:r>
            <a:r>
              <a:rPr lang="sk-SK"/>
              <a:t>. </a:t>
            </a:r>
          </a:p>
          <a:p>
            <a:pPr lvl="1" algn="l"/>
            <a:r>
              <a:rPr lang="sk-SK" err="1"/>
              <a:t>Môžeme</a:t>
            </a:r>
            <a:r>
              <a:rPr lang="sk-SK"/>
              <a:t> miestami zvýrazňovať </a:t>
            </a:r>
            <a:r>
              <a:rPr lang="sk-SK" err="1"/>
              <a:t>určite</a:t>
            </a:r>
            <a:r>
              <a:rPr lang="sk-SK"/>
              <a:t>́ slová.</a:t>
            </a:r>
          </a:p>
          <a:p>
            <a:pPr lvl="2" algn="l"/>
            <a:r>
              <a:rPr lang="sk-SK" err="1"/>
              <a:t>Tor</a:t>
            </a:r>
            <a:r>
              <a:rPr lang="sk-SK"/>
              <a:t> sed </a:t>
            </a:r>
            <a:r>
              <a:rPr lang="sk-SK" err="1"/>
              <a:t>que</a:t>
            </a:r>
            <a:r>
              <a:rPr lang="sk-SK"/>
              <a:t> </a:t>
            </a:r>
            <a:r>
              <a:rPr lang="sk-SK" err="1"/>
              <a:t>rem</a:t>
            </a:r>
            <a:r>
              <a:rPr lang="sk-SK"/>
              <a:t> </a:t>
            </a:r>
            <a:r>
              <a:rPr lang="sk-SK" err="1"/>
              <a:t>adia</a:t>
            </a:r>
            <a:r>
              <a:rPr lang="sk-SK"/>
              <a:t> </a:t>
            </a:r>
            <a:r>
              <a:rPr lang="sk-SK" err="1"/>
              <a:t>pa</a:t>
            </a:r>
            <a:r>
              <a:rPr lang="sk-SK"/>
              <a:t> </a:t>
            </a:r>
            <a:r>
              <a:rPr lang="sk-SK" err="1"/>
              <a:t>quia</a:t>
            </a:r>
            <a:r>
              <a:rPr lang="sk-SK"/>
              <a:t> </a:t>
            </a:r>
            <a:r>
              <a:rPr lang="sk-SK" err="1"/>
              <a:t>quamus</a:t>
            </a:r>
            <a:r>
              <a:rPr lang="sk-SK"/>
              <a:t> </a:t>
            </a:r>
            <a:r>
              <a:rPr lang="sk-SK" err="1"/>
              <a:t>quaescias</a:t>
            </a:r>
            <a:r>
              <a:rPr lang="sk-SK"/>
              <a:t> </a:t>
            </a:r>
            <a:r>
              <a:rPr lang="sk-SK" err="1"/>
              <a:t>pos</a:t>
            </a:r>
            <a:r>
              <a:rPr lang="sk-SK"/>
              <a:t> et, </a:t>
            </a:r>
          </a:p>
          <a:p>
            <a:pPr lvl="3" algn="l"/>
            <a:r>
              <a:rPr lang="sk-SK"/>
              <a:t>to </a:t>
            </a:r>
            <a:r>
              <a:rPr lang="sk-SK" err="1"/>
              <a:t>quatem</a:t>
            </a:r>
            <a:r>
              <a:rPr lang="sk-SK"/>
              <a:t> </a:t>
            </a:r>
            <a:r>
              <a:rPr lang="sk-SK" err="1"/>
              <a:t>quas</a:t>
            </a:r>
            <a:r>
              <a:rPr lang="sk-SK"/>
              <a:t> </a:t>
            </a:r>
            <a:r>
              <a:rPr lang="sk-SK" err="1"/>
              <a:t>eaquiant</a:t>
            </a:r>
            <a:r>
              <a:rPr lang="sk-SK"/>
              <a:t> </a:t>
            </a:r>
            <a:r>
              <a:rPr lang="sk-SK" err="1"/>
              <a:t>eos</a:t>
            </a:r>
            <a:r>
              <a:rPr lang="sk-SK"/>
              <a:t> </a:t>
            </a:r>
            <a:r>
              <a:rPr lang="sk-SK" err="1"/>
              <a:t>evelles</a:t>
            </a:r>
            <a:r>
              <a:rPr lang="sk-SK"/>
              <a:t> </a:t>
            </a:r>
            <a:r>
              <a:rPr lang="sk-SK" err="1"/>
              <a:t>duntius</a:t>
            </a:r>
            <a:r>
              <a:rPr lang="sk-SK"/>
              <a:t> aut </a:t>
            </a:r>
            <a:r>
              <a:rPr lang="sk-SK" err="1"/>
              <a:t>pedit</a:t>
            </a:r>
            <a:r>
              <a:rPr lang="sk-SK"/>
              <a:t> </a:t>
            </a:r>
            <a:r>
              <a:rPr lang="sk-SK" err="1"/>
              <a:t>officim</a:t>
            </a:r>
            <a:r>
              <a:rPr lang="sk-SK"/>
              <a:t> </a:t>
            </a:r>
            <a:r>
              <a:rPr lang="sk-SK" err="1"/>
              <a:t>sincitae</a:t>
            </a:r>
            <a:r>
              <a:rPr lang="sk-SK"/>
              <a:t> et </a:t>
            </a:r>
            <a:r>
              <a:rPr lang="sk-SK" err="1"/>
              <a:t>accusant</a:t>
            </a:r>
            <a:r>
              <a:rPr lang="sk-SK"/>
              <a:t> </a:t>
            </a:r>
            <a:r>
              <a:rPr lang="sk-SK" err="1"/>
              <a:t>eum</a:t>
            </a:r>
            <a:r>
              <a:rPr lang="sk-SK"/>
              <a:t> </a:t>
            </a:r>
            <a:r>
              <a:rPr lang="sk-SK" err="1"/>
              <a:t>eat</a:t>
            </a:r>
            <a:r>
              <a:rPr lang="sk-SK"/>
              <a:t> </a:t>
            </a:r>
            <a:r>
              <a:rPr lang="sk-SK" err="1"/>
              <a:t>que</a:t>
            </a:r>
            <a:r>
              <a:rPr lang="sk-SK"/>
              <a:t> </a:t>
            </a:r>
            <a:r>
              <a:rPr lang="sk-SK" err="1"/>
              <a:t>sim</a:t>
            </a:r>
            <a:r>
              <a:rPr lang="sk-SK"/>
              <a:t> </a:t>
            </a:r>
            <a:r>
              <a:rPr lang="sk-SK" err="1"/>
              <a:t>solupta</a:t>
            </a:r>
            <a:r>
              <a:rPr lang="sk-SK"/>
              <a:t> </a:t>
            </a:r>
            <a:r>
              <a:rPr lang="sk-SK" err="1"/>
              <a:t>volor</a:t>
            </a:r>
            <a:r>
              <a:rPr lang="sk-SK"/>
              <a:t> as </a:t>
            </a:r>
            <a:r>
              <a:rPr lang="sk-SK" err="1"/>
              <a:t>atior</a:t>
            </a:r>
            <a:r>
              <a:rPr lang="sk-SK"/>
              <a:t> as </a:t>
            </a:r>
          </a:p>
          <a:p>
            <a:pPr lvl="4" algn="l"/>
            <a:r>
              <a:rPr lang="sk-SK"/>
              <a:t>et </a:t>
            </a:r>
            <a:r>
              <a:rPr lang="sk-SK" err="1"/>
              <a:t>ea</a:t>
            </a:r>
            <a:r>
              <a:rPr lang="sk-SK"/>
              <a:t> </a:t>
            </a:r>
            <a:r>
              <a:rPr lang="sk-SK" err="1"/>
              <a:t>enturem</a:t>
            </a:r>
            <a:r>
              <a:rPr lang="sk-SK"/>
              <a:t> </a:t>
            </a:r>
            <a:r>
              <a:rPr lang="sk-SK" err="1"/>
              <a:t>nis</a:t>
            </a:r>
            <a:r>
              <a:rPr lang="sk-SK"/>
              <a:t> </a:t>
            </a:r>
            <a:r>
              <a:rPr lang="sk-SK" err="1"/>
              <a:t>ditaquas</a:t>
            </a:r>
            <a:r>
              <a:rPr lang="sk-SK"/>
              <a:t> </a:t>
            </a:r>
            <a:r>
              <a:rPr lang="sk-SK" err="1"/>
              <a:t>estotatem</a:t>
            </a:r>
            <a:r>
              <a:rPr lang="sk-SK"/>
              <a:t> </a:t>
            </a:r>
            <a:r>
              <a:rPr lang="sk-SK" err="1"/>
              <a:t>is</a:t>
            </a:r>
            <a:r>
              <a:rPr lang="sk-SK"/>
              <a:t> as </a:t>
            </a:r>
          </a:p>
          <a:p>
            <a:pPr lvl="5" algn="l"/>
            <a:r>
              <a:rPr lang="sk-SK" err="1"/>
              <a:t>que</a:t>
            </a:r>
            <a:r>
              <a:rPr lang="sk-SK"/>
              <a:t> </a:t>
            </a:r>
            <a:r>
              <a:rPr lang="sk-SK" err="1"/>
              <a:t>nis</a:t>
            </a:r>
            <a:r>
              <a:rPr lang="sk-SK"/>
              <a:t> </a:t>
            </a:r>
            <a:r>
              <a:rPr lang="sk-SK" err="1"/>
              <a:t>pellicat</a:t>
            </a:r>
            <a:r>
              <a:rPr lang="sk-SK"/>
              <a:t> </a:t>
            </a:r>
            <a:r>
              <a:rPr lang="sk-SK" err="1"/>
              <a:t>exeri</a:t>
            </a:r>
            <a:r>
              <a:rPr lang="sk-SK"/>
              <a:t> </a:t>
            </a:r>
            <a:r>
              <a:rPr lang="sk-SK" err="1"/>
              <a:t>omnieni</a:t>
            </a:r>
            <a:r>
              <a:rPr lang="sk-SK"/>
              <a:t> </a:t>
            </a:r>
            <a:r>
              <a:rPr lang="sk-SK" err="1"/>
              <a:t>minvelicati</a:t>
            </a:r>
            <a:r>
              <a:rPr lang="sk-SK"/>
              <a:t> </a:t>
            </a:r>
            <a:r>
              <a:rPr lang="sk-SK" err="1"/>
              <a:t>oditass</a:t>
            </a:r>
            <a:r>
              <a:rPr lang="sk-SK"/>
              <a:t> </a:t>
            </a:r>
            <a:r>
              <a:rPr lang="sk-SK" err="1"/>
              <a:t>invellandi</a:t>
            </a:r>
            <a:r>
              <a:rPr lang="sk-SK"/>
              <a:t> </a:t>
            </a:r>
          </a:p>
          <a:p>
            <a:pPr lvl="6" algn="l"/>
            <a:r>
              <a:rPr lang="sk-SK" err="1"/>
              <a:t>quas</a:t>
            </a:r>
            <a:r>
              <a:rPr lang="sk-SK"/>
              <a:t> aut </a:t>
            </a:r>
            <a:r>
              <a:rPr lang="sk-SK" err="1"/>
              <a:t>remquo</a:t>
            </a:r>
            <a:r>
              <a:rPr lang="sk-SK"/>
              <a:t> </a:t>
            </a:r>
            <a:r>
              <a:rPr lang="sk-SK" err="1"/>
              <a:t>odiciamus</a:t>
            </a:r>
            <a:r>
              <a:rPr lang="sk-SK"/>
              <a:t>, </a:t>
            </a:r>
            <a:r>
              <a:rPr lang="sk-SK" err="1"/>
              <a:t>adiatist</a:t>
            </a:r>
            <a:r>
              <a:rPr lang="sk-SK"/>
              <a:t> </a:t>
            </a:r>
            <a:r>
              <a:rPr lang="sk-SK" err="1"/>
              <a:t>voluptaeriae</a:t>
            </a:r>
            <a:r>
              <a:rPr lang="sk-SK"/>
              <a:t> </a:t>
            </a:r>
            <a:r>
              <a:rPr lang="sk-SK" err="1"/>
              <a:t>eos</a:t>
            </a:r>
            <a:r>
              <a:rPr lang="sk-SK"/>
              <a:t> </a:t>
            </a:r>
            <a:r>
              <a:rPr lang="sk-SK" err="1"/>
              <a:t>autem</a:t>
            </a:r>
            <a:r>
              <a:rPr lang="sk-SK"/>
              <a:t> </a:t>
            </a:r>
            <a:r>
              <a:rPr lang="sk-SK" err="1"/>
              <a:t>ullicitia</a:t>
            </a:r>
            <a:r>
              <a:rPr lang="sk-SK"/>
              <a:t> </a:t>
            </a:r>
            <a:r>
              <a:rPr lang="sk-SK" err="1"/>
              <a:t>ipsandipita</a:t>
            </a:r>
            <a:r>
              <a:rPr lang="sk-SK"/>
              <a:t> a </a:t>
            </a:r>
            <a:r>
              <a:rPr lang="sk-SK" err="1"/>
              <a:t>conse</a:t>
            </a:r>
            <a:r>
              <a:rPr lang="sk-SK"/>
              <a:t>. </a:t>
            </a:r>
          </a:p>
        </p:txBody>
      </p:sp>
      <p:pic>
        <p:nvPicPr>
          <p:cNvPr id="8" name="Obrázok 7">
            <a:extLst>
              <a:ext uri="{FF2B5EF4-FFF2-40B4-BE49-F238E27FC236}">
                <a16:creationId xmlns:a16="http://schemas.microsoft.com/office/drawing/2014/main" id="{5DD5EE6B-E4D5-4F2B-AF00-ED1C937F130D}"/>
              </a:ext>
            </a:extLst>
          </p:cNvPr>
          <p:cNvPicPr>
            <a:picLocks noChangeAspect="1"/>
          </p:cNvPicPr>
          <p:nvPr userDrawn="1"/>
        </p:nvPicPr>
        <p:blipFill>
          <a:blip r:embed="rId2"/>
          <a:stretch>
            <a:fillRect/>
          </a:stretch>
        </p:blipFill>
        <p:spPr>
          <a:xfrm>
            <a:off x="214387" y="5928668"/>
            <a:ext cx="1837730" cy="685829"/>
          </a:xfrm>
          <a:prstGeom prst="rect">
            <a:avLst/>
          </a:prstGeom>
        </p:spPr>
      </p:pic>
    </p:spTree>
    <p:extLst>
      <p:ext uri="{BB962C8B-B14F-4D97-AF65-F5344CB8AC3E}">
        <p14:creationId xmlns:p14="http://schemas.microsoft.com/office/powerpoint/2010/main" val="4080482092"/>
      </p:ext>
    </p:extLst>
  </p:cSld>
  <p:clrMapOvr>
    <a:masterClrMapping/>
  </p:clrMapOvr>
  <p:hf sldNum="0" hdr="0" ftr="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lide cerveny">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6" y="225581"/>
            <a:ext cx="8512075" cy="903774"/>
          </a:xfrm>
          <a:prstGeom prst="rect">
            <a:avLst/>
          </a:prstGeom>
        </p:spPr>
        <p:txBody>
          <a:bodyPr lIns="0" tIns="0" rIns="0" bIns="0" anchor="t" anchorCtr="0"/>
          <a:lstStyle>
            <a:lvl1pPr algn="l">
              <a:lnSpc>
                <a:spcPct val="100000"/>
              </a:lnSpc>
              <a:defRPr sz="2903" b="1">
                <a:solidFill>
                  <a:schemeClr val="bg1"/>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pic>
        <p:nvPicPr>
          <p:cNvPr id="8" name="Obrázok 7">
            <a:extLst>
              <a:ext uri="{FF2B5EF4-FFF2-40B4-BE49-F238E27FC236}">
                <a16:creationId xmlns:a16="http://schemas.microsoft.com/office/drawing/2014/main" id="{5DD5EE6B-E4D5-4F2B-AF00-ED1C937F130D}"/>
              </a:ext>
            </a:extLst>
          </p:cNvPr>
          <p:cNvPicPr>
            <a:picLocks noChangeAspect="1"/>
          </p:cNvPicPr>
          <p:nvPr userDrawn="1"/>
        </p:nvPicPr>
        <p:blipFill>
          <a:blip r:embed="rId2"/>
          <a:stretch>
            <a:fillRect/>
          </a:stretch>
        </p:blipFill>
        <p:spPr>
          <a:xfrm>
            <a:off x="214387" y="5928668"/>
            <a:ext cx="1837730" cy="685829"/>
          </a:xfrm>
          <a:prstGeom prst="rect">
            <a:avLst/>
          </a:prstGeom>
        </p:spPr>
      </p:pic>
      <p:sp>
        <p:nvSpPr>
          <p:cNvPr id="6" name="Zástupný text 5">
            <a:extLst>
              <a:ext uri="{FF2B5EF4-FFF2-40B4-BE49-F238E27FC236}">
                <a16:creationId xmlns:a16="http://schemas.microsoft.com/office/drawing/2014/main" id="{DFB50CF4-E45A-42D0-9B43-6531BA58FB05}"/>
              </a:ext>
            </a:extLst>
          </p:cNvPr>
          <p:cNvSpPr>
            <a:spLocks noGrp="1"/>
          </p:cNvSpPr>
          <p:nvPr>
            <p:ph type="body" sz="quarter" idx="10"/>
          </p:nvPr>
        </p:nvSpPr>
        <p:spPr>
          <a:xfrm>
            <a:off x="3298423" y="1258693"/>
            <a:ext cx="8512075" cy="4797855"/>
          </a:xfrm>
          <a:prstGeom prst="rect">
            <a:avLst/>
          </a:prstGeom>
        </p:spPr>
        <p:txBody>
          <a:bodyPr anchor="ctr"/>
          <a:lstStyle>
            <a:lvl1pPr marL="159860" indent="-159860" algn="l">
              <a:buSzPct val="130000"/>
              <a:defRPr sz="1814">
                <a:solidFill>
                  <a:schemeClr val="bg1"/>
                </a:solidFill>
              </a:defRPr>
            </a:lvl1pPr>
            <a:lvl2pPr marL="329802" indent="-169941" algn="l">
              <a:buSzPct val="130000"/>
              <a:defRPr sz="1814">
                <a:solidFill>
                  <a:schemeClr val="bg1"/>
                </a:solidFill>
              </a:defRPr>
            </a:lvl2pPr>
            <a:lvl3pPr marL="489661" indent="-159860" algn="l">
              <a:buSzPct val="130000"/>
              <a:defRPr sz="1814">
                <a:solidFill>
                  <a:schemeClr val="bg1"/>
                </a:solidFill>
              </a:defRPr>
            </a:lvl3pPr>
            <a:lvl4pPr marL="649522" indent="-159860" algn="l">
              <a:buSzPct val="130000"/>
              <a:defRPr sz="1814">
                <a:solidFill>
                  <a:schemeClr val="bg1"/>
                </a:solidFill>
              </a:defRPr>
            </a:lvl4pPr>
            <a:lvl5pPr marL="809381" indent="-159860" algn="l">
              <a:buSzPct val="130000"/>
              <a:defRPr sz="1814">
                <a:solidFill>
                  <a:schemeClr val="bg1"/>
                </a:solidFill>
              </a:defRPr>
            </a:lvl5pPr>
            <a:lvl6pPr marL="979322" indent="-169941">
              <a:buSzPct val="130000"/>
              <a:defRPr sz="1814">
                <a:solidFill>
                  <a:schemeClr val="bg1"/>
                </a:solidFill>
              </a:defRPr>
            </a:lvl6pPr>
            <a:lvl7pPr marL="1139183" indent="-159860">
              <a:buSzPct val="130000"/>
              <a:defRPr sz="1814">
                <a:solidFill>
                  <a:schemeClr val="bg1"/>
                </a:solidFill>
              </a:defRPr>
            </a:lvl7p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a:p>
            <a:pPr lvl="5"/>
            <a:r>
              <a:rPr lang="sk-SK"/>
              <a:t>Šiesta úroveň</a:t>
            </a:r>
          </a:p>
          <a:p>
            <a:pPr lvl="6"/>
            <a:r>
              <a:rPr lang="sk-SK"/>
              <a:t>Siedma úroveň</a:t>
            </a:r>
          </a:p>
        </p:txBody>
      </p:sp>
    </p:spTree>
    <p:extLst>
      <p:ext uri="{BB962C8B-B14F-4D97-AF65-F5344CB8AC3E}">
        <p14:creationId xmlns:p14="http://schemas.microsoft.com/office/powerpoint/2010/main" val="1560879133"/>
      </p:ext>
    </p:extLst>
  </p:cSld>
  <p:clrMapOvr>
    <a:masterClrMapping/>
  </p:clrMapOvr>
  <p:hf sldNum="0" hdr="0" ftr="0"/>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slide modry">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6" y="215587"/>
            <a:ext cx="8512075" cy="933758"/>
          </a:xfrm>
          <a:prstGeom prst="rect">
            <a:avLst/>
          </a:prstGeom>
        </p:spPr>
        <p:txBody>
          <a:bodyPr lIns="0" tIns="0" rIns="0" bIns="0" anchor="t" anchorCtr="0"/>
          <a:lstStyle>
            <a:lvl1pPr algn="l">
              <a:lnSpc>
                <a:spcPct val="100000"/>
              </a:lnSpc>
              <a:defRPr sz="2903" b="1">
                <a:solidFill>
                  <a:schemeClr val="bg1"/>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sp>
        <p:nvSpPr>
          <p:cNvPr id="3" name="Subtitle 2"/>
          <p:cNvSpPr>
            <a:spLocks noGrp="1"/>
          </p:cNvSpPr>
          <p:nvPr>
            <p:ph type="subTitle" idx="1" hasCustomPrompt="1"/>
          </p:nvPr>
        </p:nvSpPr>
        <p:spPr>
          <a:xfrm>
            <a:off x="3266564" y="1270213"/>
            <a:ext cx="8512075" cy="5086137"/>
          </a:xfrm>
          <a:prstGeom prst="rect">
            <a:avLst/>
          </a:prstGeom>
        </p:spPr>
        <p:txBody>
          <a:bodyPr lIns="36000" tIns="36000" rIns="36000" bIns="36000" anchor="ctr"/>
          <a:lstStyle>
            <a:lvl1pPr marL="159860" indent="-159860" algn="l">
              <a:lnSpc>
                <a:spcPct val="100000"/>
              </a:lnSpc>
              <a:spcBef>
                <a:spcPts val="0"/>
              </a:spcBef>
              <a:buSzPct val="130000"/>
              <a:buFont typeface="Arial" panose="020B0604020202020204" pitchFamily="34" charset="0"/>
              <a:buChar char="•"/>
              <a:defRPr sz="1814">
                <a:solidFill>
                  <a:schemeClr val="bg1"/>
                </a:solidFill>
                <a:latin typeface="+mn-lt"/>
              </a:defRPr>
            </a:lvl1pPr>
            <a:lvl2pPr marL="329802" indent="-169941" algn="l">
              <a:buSzPct val="130000"/>
              <a:buFont typeface="Arial" panose="020B0604020202020204" pitchFamily="34" charset="0"/>
              <a:buChar char="•"/>
              <a:defRPr sz="1814">
                <a:solidFill>
                  <a:schemeClr val="bg1"/>
                </a:solidFill>
              </a:defRPr>
            </a:lvl2pPr>
            <a:lvl3pPr marL="489661" indent="-159860" algn="l">
              <a:buSzPct val="130000"/>
              <a:buFont typeface="Arial" panose="020B0604020202020204" pitchFamily="34" charset="0"/>
              <a:buChar char="•"/>
              <a:defRPr sz="1814">
                <a:solidFill>
                  <a:schemeClr val="bg1"/>
                </a:solidFill>
              </a:defRPr>
            </a:lvl3pPr>
            <a:lvl4pPr marL="649522" indent="-159860" algn="l">
              <a:buSzPct val="130000"/>
              <a:buFont typeface="Arial" panose="020B0604020202020204" pitchFamily="34" charset="0"/>
              <a:buChar char="•"/>
              <a:defRPr sz="1814">
                <a:solidFill>
                  <a:schemeClr val="bg1"/>
                </a:solidFill>
              </a:defRPr>
            </a:lvl4pPr>
            <a:lvl5pPr marL="809381" indent="-159860" algn="l">
              <a:buSzPct val="130000"/>
              <a:buFont typeface="Arial" panose="020B0604020202020204" pitchFamily="34" charset="0"/>
              <a:buChar char="•"/>
              <a:defRPr sz="1814">
                <a:solidFill>
                  <a:schemeClr val="bg1"/>
                </a:solidFill>
              </a:defRPr>
            </a:lvl5pPr>
            <a:lvl6pPr marL="979322" indent="-169941" algn="l">
              <a:buSzPct val="130000"/>
              <a:buFont typeface="Arial" panose="020B0604020202020204" pitchFamily="34" charset="0"/>
              <a:buChar char="•"/>
              <a:defRPr sz="1814">
                <a:solidFill>
                  <a:schemeClr val="bg1"/>
                </a:solidFill>
              </a:defRPr>
            </a:lvl6pPr>
            <a:lvl7pPr marL="1139183" indent="-159860" algn="l">
              <a:buSzPct val="130000"/>
              <a:buFont typeface="Arial" panose="020B0604020202020204" pitchFamily="34" charset="0"/>
              <a:buChar char="•"/>
              <a:defRPr sz="1814">
                <a:solidFill>
                  <a:schemeClr val="bg1"/>
                </a:solidFill>
              </a:defRPr>
            </a:lvl7pPr>
            <a:lvl8pPr marL="3200131" indent="0" algn="ctr">
              <a:buNone/>
              <a:defRPr sz="1600"/>
            </a:lvl8pPr>
            <a:lvl9pPr marL="3657292" indent="0" algn="ctr">
              <a:buNone/>
              <a:defRPr sz="1600"/>
            </a:lvl9pPr>
          </a:lstStyle>
          <a:p>
            <a:pPr algn="l"/>
            <a:r>
              <a:rPr lang="sk-SK"/>
              <a:t>Klasický </a:t>
            </a:r>
            <a:r>
              <a:rPr lang="sk-SK" err="1"/>
              <a:t>štýl</a:t>
            </a:r>
            <a:r>
              <a:rPr lang="sk-SK"/>
              <a:t> textu, </a:t>
            </a:r>
            <a:r>
              <a:rPr lang="sk-SK" err="1"/>
              <a:t>rozširujúci</a:t>
            </a:r>
            <a:r>
              <a:rPr lang="sk-SK"/>
              <a:t> sa od stredu.</a:t>
            </a:r>
            <a:br>
              <a:rPr lang="sk-SK"/>
            </a:br>
            <a:r>
              <a:rPr lang="sk-SK" err="1"/>
              <a:t>Prechádza</a:t>
            </a:r>
            <a:r>
              <a:rPr lang="sk-SK"/>
              <a:t> cez tri </a:t>
            </a:r>
            <a:r>
              <a:rPr lang="sk-SK" err="1"/>
              <a:t>stĺpce</a:t>
            </a:r>
            <a:r>
              <a:rPr lang="sk-SK"/>
              <a:t>, </a:t>
            </a:r>
            <a:r>
              <a:rPr lang="sk-SK" err="1"/>
              <a:t>prvy</a:t>
            </a:r>
            <a:r>
              <a:rPr lang="sk-SK"/>
              <a:t>́ je </a:t>
            </a:r>
            <a:r>
              <a:rPr lang="sk-SK" err="1"/>
              <a:t>vynechany</a:t>
            </a:r>
            <a:r>
              <a:rPr lang="sk-SK"/>
              <a:t>́. Do </a:t>
            </a:r>
            <a:r>
              <a:rPr lang="sk-SK" err="1"/>
              <a:t>vynechaného</a:t>
            </a:r>
            <a:r>
              <a:rPr lang="sk-SK"/>
              <a:t> vieme </a:t>
            </a:r>
            <a:r>
              <a:rPr lang="sk-SK" err="1"/>
              <a:t>podľa</a:t>
            </a:r>
            <a:r>
              <a:rPr lang="sk-SK"/>
              <a:t> potreby (ale s mierou) </a:t>
            </a:r>
            <a:r>
              <a:rPr lang="sk-SK" err="1"/>
              <a:t>umiestňovat</a:t>
            </a:r>
            <a:r>
              <a:rPr lang="sk-SK"/>
              <a:t>̌ </a:t>
            </a:r>
            <a:r>
              <a:rPr lang="sk-SK" err="1"/>
              <a:t>obrázky</a:t>
            </a:r>
            <a:r>
              <a:rPr lang="sk-SK"/>
              <a:t> z </a:t>
            </a:r>
            <a:r>
              <a:rPr lang="sk-SK" err="1"/>
              <a:t>priloženého</a:t>
            </a:r>
            <a:r>
              <a:rPr lang="sk-SK"/>
              <a:t> </a:t>
            </a:r>
            <a:r>
              <a:rPr lang="sk-SK" err="1"/>
              <a:t>ikonsetu</a:t>
            </a:r>
            <a:r>
              <a:rPr lang="sk-SK"/>
              <a:t>. </a:t>
            </a:r>
          </a:p>
          <a:p>
            <a:pPr lvl="1" algn="l"/>
            <a:r>
              <a:rPr lang="sk-SK" err="1"/>
              <a:t>Môžeme</a:t>
            </a:r>
            <a:r>
              <a:rPr lang="sk-SK"/>
              <a:t> miestami zvýrazňovať </a:t>
            </a:r>
            <a:r>
              <a:rPr lang="sk-SK" err="1"/>
              <a:t>určite</a:t>
            </a:r>
            <a:r>
              <a:rPr lang="sk-SK"/>
              <a:t>́ slová.</a:t>
            </a:r>
          </a:p>
          <a:p>
            <a:pPr lvl="2" algn="l"/>
            <a:r>
              <a:rPr lang="sk-SK" err="1"/>
              <a:t>Tor</a:t>
            </a:r>
            <a:r>
              <a:rPr lang="sk-SK"/>
              <a:t> sed </a:t>
            </a:r>
            <a:r>
              <a:rPr lang="sk-SK" err="1"/>
              <a:t>que</a:t>
            </a:r>
            <a:r>
              <a:rPr lang="sk-SK"/>
              <a:t> </a:t>
            </a:r>
            <a:r>
              <a:rPr lang="sk-SK" err="1"/>
              <a:t>rem</a:t>
            </a:r>
            <a:r>
              <a:rPr lang="sk-SK"/>
              <a:t> </a:t>
            </a:r>
            <a:r>
              <a:rPr lang="sk-SK" err="1"/>
              <a:t>adia</a:t>
            </a:r>
            <a:r>
              <a:rPr lang="sk-SK"/>
              <a:t> </a:t>
            </a:r>
            <a:r>
              <a:rPr lang="sk-SK" err="1"/>
              <a:t>pa</a:t>
            </a:r>
            <a:r>
              <a:rPr lang="sk-SK"/>
              <a:t> </a:t>
            </a:r>
            <a:r>
              <a:rPr lang="sk-SK" err="1"/>
              <a:t>quia</a:t>
            </a:r>
            <a:r>
              <a:rPr lang="sk-SK"/>
              <a:t> </a:t>
            </a:r>
            <a:r>
              <a:rPr lang="sk-SK" err="1"/>
              <a:t>quamus</a:t>
            </a:r>
            <a:r>
              <a:rPr lang="sk-SK"/>
              <a:t> </a:t>
            </a:r>
            <a:r>
              <a:rPr lang="sk-SK" err="1"/>
              <a:t>quaescias</a:t>
            </a:r>
            <a:r>
              <a:rPr lang="sk-SK"/>
              <a:t> </a:t>
            </a:r>
            <a:r>
              <a:rPr lang="sk-SK" err="1"/>
              <a:t>pos</a:t>
            </a:r>
            <a:r>
              <a:rPr lang="sk-SK"/>
              <a:t> et, </a:t>
            </a:r>
          </a:p>
          <a:p>
            <a:pPr lvl="3" algn="l"/>
            <a:r>
              <a:rPr lang="sk-SK"/>
              <a:t>to </a:t>
            </a:r>
            <a:r>
              <a:rPr lang="sk-SK" err="1"/>
              <a:t>quatem</a:t>
            </a:r>
            <a:r>
              <a:rPr lang="sk-SK"/>
              <a:t> </a:t>
            </a:r>
            <a:r>
              <a:rPr lang="sk-SK" err="1"/>
              <a:t>quas</a:t>
            </a:r>
            <a:r>
              <a:rPr lang="sk-SK"/>
              <a:t> </a:t>
            </a:r>
            <a:r>
              <a:rPr lang="sk-SK" err="1"/>
              <a:t>eaquiant</a:t>
            </a:r>
            <a:r>
              <a:rPr lang="sk-SK"/>
              <a:t> </a:t>
            </a:r>
            <a:r>
              <a:rPr lang="sk-SK" err="1"/>
              <a:t>eos</a:t>
            </a:r>
            <a:r>
              <a:rPr lang="sk-SK"/>
              <a:t> </a:t>
            </a:r>
            <a:r>
              <a:rPr lang="sk-SK" err="1"/>
              <a:t>evelles</a:t>
            </a:r>
            <a:r>
              <a:rPr lang="sk-SK"/>
              <a:t> </a:t>
            </a:r>
            <a:r>
              <a:rPr lang="sk-SK" err="1"/>
              <a:t>duntius</a:t>
            </a:r>
            <a:r>
              <a:rPr lang="sk-SK"/>
              <a:t> aut </a:t>
            </a:r>
            <a:r>
              <a:rPr lang="sk-SK" err="1"/>
              <a:t>pedit</a:t>
            </a:r>
            <a:r>
              <a:rPr lang="sk-SK"/>
              <a:t> </a:t>
            </a:r>
            <a:r>
              <a:rPr lang="sk-SK" err="1"/>
              <a:t>officim</a:t>
            </a:r>
            <a:r>
              <a:rPr lang="sk-SK"/>
              <a:t> </a:t>
            </a:r>
            <a:r>
              <a:rPr lang="sk-SK" err="1"/>
              <a:t>sincitae</a:t>
            </a:r>
            <a:r>
              <a:rPr lang="sk-SK"/>
              <a:t> et </a:t>
            </a:r>
            <a:r>
              <a:rPr lang="sk-SK" err="1"/>
              <a:t>accusant</a:t>
            </a:r>
            <a:r>
              <a:rPr lang="sk-SK"/>
              <a:t> </a:t>
            </a:r>
            <a:r>
              <a:rPr lang="sk-SK" err="1"/>
              <a:t>eum</a:t>
            </a:r>
            <a:r>
              <a:rPr lang="sk-SK"/>
              <a:t> </a:t>
            </a:r>
            <a:r>
              <a:rPr lang="sk-SK" err="1"/>
              <a:t>eat</a:t>
            </a:r>
            <a:r>
              <a:rPr lang="sk-SK"/>
              <a:t> </a:t>
            </a:r>
            <a:r>
              <a:rPr lang="sk-SK" err="1"/>
              <a:t>que</a:t>
            </a:r>
            <a:r>
              <a:rPr lang="sk-SK"/>
              <a:t> </a:t>
            </a:r>
            <a:r>
              <a:rPr lang="sk-SK" err="1"/>
              <a:t>sim</a:t>
            </a:r>
            <a:r>
              <a:rPr lang="sk-SK"/>
              <a:t> </a:t>
            </a:r>
            <a:r>
              <a:rPr lang="sk-SK" err="1"/>
              <a:t>solupta</a:t>
            </a:r>
            <a:r>
              <a:rPr lang="sk-SK"/>
              <a:t> </a:t>
            </a:r>
            <a:r>
              <a:rPr lang="sk-SK" err="1"/>
              <a:t>volor</a:t>
            </a:r>
            <a:r>
              <a:rPr lang="sk-SK"/>
              <a:t> as </a:t>
            </a:r>
            <a:r>
              <a:rPr lang="sk-SK" err="1"/>
              <a:t>atior</a:t>
            </a:r>
            <a:r>
              <a:rPr lang="sk-SK"/>
              <a:t> as </a:t>
            </a:r>
          </a:p>
          <a:p>
            <a:pPr lvl="4" algn="l"/>
            <a:r>
              <a:rPr lang="sk-SK"/>
              <a:t>et </a:t>
            </a:r>
            <a:r>
              <a:rPr lang="sk-SK" err="1"/>
              <a:t>ea</a:t>
            </a:r>
            <a:r>
              <a:rPr lang="sk-SK"/>
              <a:t> </a:t>
            </a:r>
            <a:r>
              <a:rPr lang="sk-SK" err="1"/>
              <a:t>enturem</a:t>
            </a:r>
            <a:r>
              <a:rPr lang="sk-SK"/>
              <a:t> </a:t>
            </a:r>
            <a:r>
              <a:rPr lang="sk-SK" err="1"/>
              <a:t>nis</a:t>
            </a:r>
            <a:r>
              <a:rPr lang="sk-SK"/>
              <a:t> </a:t>
            </a:r>
            <a:r>
              <a:rPr lang="sk-SK" err="1"/>
              <a:t>ditaquas</a:t>
            </a:r>
            <a:r>
              <a:rPr lang="sk-SK"/>
              <a:t> </a:t>
            </a:r>
            <a:r>
              <a:rPr lang="sk-SK" err="1"/>
              <a:t>estotatem</a:t>
            </a:r>
            <a:r>
              <a:rPr lang="sk-SK"/>
              <a:t> </a:t>
            </a:r>
            <a:r>
              <a:rPr lang="sk-SK" err="1"/>
              <a:t>is</a:t>
            </a:r>
            <a:r>
              <a:rPr lang="sk-SK"/>
              <a:t> as </a:t>
            </a:r>
          </a:p>
          <a:p>
            <a:pPr lvl="5" algn="l"/>
            <a:r>
              <a:rPr lang="sk-SK" err="1"/>
              <a:t>que</a:t>
            </a:r>
            <a:r>
              <a:rPr lang="sk-SK"/>
              <a:t> </a:t>
            </a:r>
            <a:r>
              <a:rPr lang="sk-SK" err="1"/>
              <a:t>nis</a:t>
            </a:r>
            <a:r>
              <a:rPr lang="sk-SK"/>
              <a:t> </a:t>
            </a:r>
            <a:r>
              <a:rPr lang="sk-SK" err="1"/>
              <a:t>pellicat</a:t>
            </a:r>
            <a:r>
              <a:rPr lang="sk-SK"/>
              <a:t> </a:t>
            </a:r>
            <a:r>
              <a:rPr lang="sk-SK" err="1"/>
              <a:t>exeri</a:t>
            </a:r>
            <a:r>
              <a:rPr lang="sk-SK"/>
              <a:t> </a:t>
            </a:r>
            <a:r>
              <a:rPr lang="sk-SK" err="1"/>
              <a:t>omnieni</a:t>
            </a:r>
            <a:r>
              <a:rPr lang="sk-SK"/>
              <a:t> </a:t>
            </a:r>
            <a:r>
              <a:rPr lang="sk-SK" err="1"/>
              <a:t>minvelicati</a:t>
            </a:r>
            <a:r>
              <a:rPr lang="sk-SK"/>
              <a:t> </a:t>
            </a:r>
            <a:r>
              <a:rPr lang="sk-SK" err="1"/>
              <a:t>oditass</a:t>
            </a:r>
            <a:r>
              <a:rPr lang="sk-SK"/>
              <a:t> </a:t>
            </a:r>
            <a:r>
              <a:rPr lang="sk-SK" err="1"/>
              <a:t>invellandi</a:t>
            </a:r>
            <a:r>
              <a:rPr lang="sk-SK"/>
              <a:t> </a:t>
            </a:r>
          </a:p>
          <a:p>
            <a:pPr lvl="6" algn="l"/>
            <a:r>
              <a:rPr lang="sk-SK" err="1"/>
              <a:t>quas</a:t>
            </a:r>
            <a:r>
              <a:rPr lang="sk-SK"/>
              <a:t> aut </a:t>
            </a:r>
            <a:r>
              <a:rPr lang="sk-SK" err="1"/>
              <a:t>remquo</a:t>
            </a:r>
            <a:r>
              <a:rPr lang="sk-SK"/>
              <a:t> </a:t>
            </a:r>
            <a:r>
              <a:rPr lang="sk-SK" err="1"/>
              <a:t>odiciamus</a:t>
            </a:r>
            <a:r>
              <a:rPr lang="sk-SK"/>
              <a:t>, </a:t>
            </a:r>
            <a:r>
              <a:rPr lang="sk-SK" err="1"/>
              <a:t>adiatist</a:t>
            </a:r>
            <a:r>
              <a:rPr lang="sk-SK"/>
              <a:t> </a:t>
            </a:r>
            <a:r>
              <a:rPr lang="sk-SK" err="1"/>
              <a:t>voluptaeriae</a:t>
            </a:r>
            <a:r>
              <a:rPr lang="sk-SK"/>
              <a:t> </a:t>
            </a:r>
            <a:r>
              <a:rPr lang="sk-SK" err="1"/>
              <a:t>eos</a:t>
            </a:r>
            <a:r>
              <a:rPr lang="sk-SK"/>
              <a:t> </a:t>
            </a:r>
            <a:r>
              <a:rPr lang="sk-SK" err="1"/>
              <a:t>autem</a:t>
            </a:r>
            <a:r>
              <a:rPr lang="sk-SK"/>
              <a:t> </a:t>
            </a:r>
            <a:r>
              <a:rPr lang="sk-SK" err="1"/>
              <a:t>ullicitia</a:t>
            </a:r>
            <a:r>
              <a:rPr lang="sk-SK"/>
              <a:t> </a:t>
            </a:r>
            <a:r>
              <a:rPr lang="sk-SK" err="1"/>
              <a:t>ipsandipita</a:t>
            </a:r>
            <a:r>
              <a:rPr lang="sk-SK"/>
              <a:t> a </a:t>
            </a:r>
            <a:r>
              <a:rPr lang="sk-SK" err="1"/>
              <a:t>conse</a:t>
            </a:r>
            <a:r>
              <a:rPr lang="sk-SK"/>
              <a:t>. </a:t>
            </a:r>
          </a:p>
        </p:txBody>
      </p:sp>
      <p:pic>
        <p:nvPicPr>
          <p:cNvPr id="8" name="Obrázok 7">
            <a:extLst>
              <a:ext uri="{FF2B5EF4-FFF2-40B4-BE49-F238E27FC236}">
                <a16:creationId xmlns:a16="http://schemas.microsoft.com/office/drawing/2014/main" id="{5DD5EE6B-E4D5-4F2B-AF00-ED1C937F130D}"/>
              </a:ext>
            </a:extLst>
          </p:cNvPr>
          <p:cNvPicPr>
            <a:picLocks noChangeAspect="1"/>
          </p:cNvPicPr>
          <p:nvPr userDrawn="1"/>
        </p:nvPicPr>
        <p:blipFill>
          <a:blip r:embed="rId2"/>
          <a:stretch>
            <a:fillRect/>
          </a:stretch>
        </p:blipFill>
        <p:spPr>
          <a:xfrm>
            <a:off x="214387" y="5928668"/>
            <a:ext cx="1837730" cy="685829"/>
          </a:xfrm>
          <a:prstGeom prst="rect">
            <a:avLst/>
          </a:prstGeom>
        </p:spPr>
      </p:pic>
    </p:spTree>
    <p:extLst>
      <p:ext uri="{BB962C8B-B14F-4D97-AF65-F5344CB8AC3E}">
        <p14:creationId xmlns:p14="http://schemas.microsoft.com/office/powerpoint/2010/main" val="1034826855"/>
      </p:ext>
    </p:extLst>
  </p:cSld>
  <p:clrMapOvr>
    <a:masterClrMapping/>
  </p:clrMapOvr>
  <p:hf sldNum="0" hdr="0" ft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k-SK"/>
              <a:t>Kliknutím upravte štýl predlohy nadpisu</a:t>
            </a:r>
            <a:endParaRPr lang="en-US"/>
          </a:p>
        </p:txBody>
      </p:sp>
      <p:sp>
        <p:nvSpPr>
          <p:cNvPr id="3" name="Content Placeholder 2"/>
          <p:cNvSpPr>
            <a:spLocks noGrp="1"/>
          </p:cNvSpPr>
          <p:nvPr>
            <p:ph idx="1"/>
          </p:nvPr>
        </p:nvSpPr>
        <p:spPr/>
        <p:txBody>
          <a:body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endParaRPr lang="en-US"/>
          </a:p>
        </p:txBody>
      </p:sp>
      <p:sp>
        <p:nvSpPr>
          <p:cNvPr id="4" name="Date Placeholder 3"/>
          <p:cNvSpPr>
            <a:spLocks noGrp="1"/>
          </p:cNvSpPr>
          <p:nvPr>
            <p:ph type="dt" sz="half" idx="10"/>
          </p:nvPr>
        </p:nvSpPr>
        <p:spPr/>
        <p:txBody>
          <a:bodyPr/>
          <a:lstStyle/>
          <a:p>
            <a:fld id="{4B308259-3122-4FD7-9656-41CD8BED5E73}" type="datetimeFigureOut">
              <a:rPr lang="sk-SK" smtClean="0"/>
              <a:t>8. 9. 2023</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52C630B1-9DD7-49EC-B2A7-576AAEAC9414}" type="slidenum">
              <a:rPr lang="sk-SK" smtClean="0"/>
              <a:t>‹#›</a:t>
            </a:fld>
            <a:endParaRPr lang="sk-SK"/>
          </a:p>
        </p:txBody>
      </p:sp>
    </p:spTree>
    <p:extLst>
      <p:ext uri="{BB962C8B-B14F-4D97-AF65-F5344CB8AC3E}">
        <p14:creationId xmlns:p14="http://schemas.microsoft.com/office/powerpoint/2010/main" val="161710830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lide cerveny">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6" y="225581"/>
            <a:ext cx="8512075" cy="903774"/>
          </a:xfrm>
          <a:prstGeom prst="rect">
            <a:avLst/>
          </a:prstGeom>
        </p:spPr>
        <p:txBody>
          <a:bodyPr lIns="0" tIns="0" rIns="0" bIns="0" anchor="t" anchorCtr="0"/>
          <a:lstStyle>
            <a:lvl1pPr algn="l">
              <a:lnSpc>
                <a:spcPct val="100000"/>
              </a:lnSpc>
              <a:defRPr sz="2903" b="1">
                <a:solidFill>
                  <a:schemeClr val="bg1"/>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pic>
        <p:nvPicPr>
          <p:cNvPr id="8" name="Obrázok 7">
            <a:extLst>
              <a:ext uri="{FF2B5EF4-FFF2-40B4-BE49-F238E27FC236}">
                <a16:creationId xmlns:a16="http://schemas.microsoft.com/office/drawing/2014/main" id="{5DD5EE6B-E4D5-4F2B-AF00-ED1C937F130D}"/>
              </a:ext>
            </a:extLst>
          </p:cNvPr>
          <p:cNvPicPr>
            <a:picLocks noChangeAspect="1"/>
          </p:cNvPicPr>
          <p:nvPr userDrawn="1"/>
        </p:nvPicPr>
        <p:blipFill>
          <a:blip r:embed="rId2"/>
          <a:stretch>
            <a:fillRect/>
          </a:stretch>
        </p:blipFill>
        <p:spPr>
          <a:xfrm>
            <a:off x="214387" y="5928668"/>
            <a:ext cx="1837730" cy="685829"/>
          </a:xfrm>
          <a:prstGeom prst="rect">
            <a:avLst/>
          </a:prstGeom>
        </p:spPr>
      </p:pic>
      <p:sp>
        <p:nvSpPr>
          <p:cNvPr id="6" name="Zástupný text 5">
            <a:extLst>
              <a:ext uri="{FF2B5EF4-FFF2-40B4-BE49-F238E27FC236}">
                <a16:creationId xmlns:a16="http://schemas.microsoft.com/office/drawing/2014/main" id="{DFB50CF4-E45A-42D0-9B43-6531BA58FB05}"/>
              </a:ext>
            </a:extLst>
          </p:cNvPr>
          <p:cNvSpPr>
            <a:spLocks noGrp="1"/>
          </p:cNvSpPr>
          <p:nvPr>
            <p:ph type="body" sz="quarter" idx="10"/>
          </p:nvPr>
        </p:nvSpPr>
        <p:spPr>
          <a:xfrm>
            <a:off x="3298423" y="1258693"/>
            <a:ext cx="8512075" cy="4797855"/>
          </a:xfrm>
          <a:prstGeom prst="rect">
            <a:avLst/>
          </a:prstGeom>
        </p:spPr>
        <p:txBody>
          <a:bodyPr anchor="ctr"/>
          <a:lstStyle>
            <a:lvl1pPr marL="159860" indent="-159860" algn="l">
              <a:buSzPct val="130000"/>
              <a:defRPr sz="1814">
                <a:solidFill>
                  <a:schemeClr val="bg1"/>
                </a:solidFill>
              </a:defRPr>
            </a:lvl1pPr>
            <a:lvl2pPr marL="329802" indent="-169941" algn="l">
              <a:buSzPct val="130000"/>
              <a:defRPr sz="1814">
                <a:solidFill>
                  <a:schemeClr val="bg1"/>
                </a:solidFill>
              </a:defRPr>
            </a:lvl2pPr>
            <a:lvl3pPr marL="489661" indent="-159860" algn="l">
              <a:buSzPct val="130000"/>
              <a:defRPr sz="1814">
                <a:solidFill>
                  <a:schemeClr val="bg1"/>
                </a:solidFill>
              </a:defRPr>
            </a:lvl3pPr>
            <a:lvl4pPr marL="649522" indent="-159860" algn="l">
              <a:buSzPct val="130000"/>
              <a:defRPr sz="1814">
                <a:solidFill>
                  <a:schemeClr val="bg1"/>
                </a:solidFill>
              </a:defRPr>
            </a:lvl4pPr>
            <a:lvl5pPr marL="809381" indent="-159860" algn="l">
              <a:buSzPct val="130000"/>
              <a:defRPr sz="1814">
                <a:solidFill>
                  <a:schemeClr val="bg1"/>
                </a:solidFill>
              </a:defRPr>
            </a:lvl5pPr>
            <a:lvl6pPr marL="979322" indent="-169941">
              <a:buSzPct val="130000"/>
              <a:defRPr sz="1814">
                <a:solidFill>
                  <a:schemeClr val="bg1"/>
                </a:solidFill>
              </a:defRPr>
            </a:lvl6pPr>
            <a:lvl7pPr marL="1139183" indent="-159860">
              <a:buSzPct val="130000"/>
              <a:defRPr sz="1814">
                <a:solidFill>
                  <a:schemeClr val="bg1"/>
                </a:solidFill>
              </a:defRPr>
            </a:lvl7p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a:p>
            <a:pPr lvl="5"/>
            <a:r>
              <a:rPr lang="sk-SK"/>
              <a:t>Šiesta úroveň</a:t>
            </a:r>
          </a:p>
          <a:p>
            <a:pPr lvl="6"/>
            <a:r>
              <a:rPr lang="sk-SK"/>
              <a:t>Siedma úroveň</a:t>
            </a:r>
          </a:p>
        </p:txBody>
      </p:sp>
    </p:spTree>
    <p:extLst>
      <p:ext uri="{BB962C8B-B14F-4D97-AF65-F5344CB8AC3E}">
        <p14:creationId xmlns:p14="http://schemas.microsoft.com/office/powerpoint/2010/main" val="3049553385"/>
      </p:ext>
    </p:extLst>
  </p:cSld>
  <p:clrMapOvr>
    <a:masterClrMapping/>
  </p:clrMapOvr>
  <p:hf sldNum="0" hdr="0" ftr="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stlpce_slide biely">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6" y="215587"/>
            <a:ext cx="8512075" cy="943752"/>
          </a:xfrm>
          <a:prstGeom prst="rect">
            <a:avLst/>
          </a:prstGeom>
        </p:spPr>
        <p:txBody>
          <a:bodyPr lIns="0" tIns="0" rIns="0" bIns="0" anchor="t" anchorCtr="0"/>
          <a:lstStyle>
            <a:lvl1pPr algn="l">
              <a:lnSpc>
                <a:spcPct val="100000"/>
              </a:lnSpc>
              <a:defRPr sz="2903" b="1">
                <a:solidFill>
                  <a:schemeClr val="tx2"/>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sp>
        <p:nvSpPr>
          <p:cNvPr id="3" name="Subtitle 2"/>
          <p:cNvSpPr>
            <a:spLocks noGrp="1"/>
          </p:cNvSpPr>
          <p:nvPr>
            <p:ph type="subTitle" idx="1" hasCustomPrompt="1"/>
          </p:nvPr>
        </p:nvSpPr>
        <p:spPr>
          <a:xfrm>
            <a:off x="302460" y="1270214"/>
            <a:ext cx="5650448" cy="4754991"/>
          </a:xfrm>
          <a:prstGeom prst="rect">
            <a:avLst/>
          </a:prstGeom>
        </p:spPr>
        <p:txBody>
          <a:bodyPr lIns="36000" tIns="36000" rIns="36000" bIns="36000" anchor="ctr"/>
          <a:lstStyle>
            <a:lvl1pPr marL="159860" indent="-159860" algn="l">
              <a:lnSpc>
                <a:spcPct val="100000"/>
              </a:lnSpc>
              <a:spcBef>
                <a:spcPts val="0"/>
              </a:spcBef>
              <a:buSzPct val="130000"/>
              <a:buFont typeface="Arial" panose="020B0604020202020204" pitchFamily="34" charset="0"/>
              <a:buChar char="•"/>
              <a:defRPr sz="1814">
                <a:solidFill>
                  <a:schemeClr val="tx2"/>
                </a:solidFill>
                <a:latin typeface="+mn-lt"/>
              </a:defRPr>
            </a:lvl1pPr>
            <a:lvl2pPr marL="328361" indent="-164181" algn="l">
              <a:buSzPct val="130000"/>
              <a:buFont typeface="Arial" panose="020B0604020202020204" pitchFamily="34" charset="0"/>
              <a:buChar char="•"/>
              <a:defRPr sz="1814">
                <a:solidFill>
                  <a:schemeClr val="tx2"/>
                </a:solidFill>
              </a:defRPr>
            </a:lvl2pPr>
            <a:lvl3pPr marL="492542" indent="-164181" algn="l">
              <a:buSzPct val="130000"/>
              <a:buFont typeface="Arial" panose="020B0604020202020204" pitchFamily="34" charset="0"/>
              <a:buChar char="•"/>
              <a:defRPr sz="1814">
                <a:solidFill>
                  <a:schemeClr val="tx2"/>
                </a:solidFill>
              </a:defRPr>
            </a:lvl3pPr>
            <a:lvl4pPr marL="648081" indent="-155539" algn="l">
              <a:buSzPct val="130000"/>
              <a:buFont typeface="Arial" panose="020B0604020202020204" pitchFamily="34" charset="0"/>
              <a:buChar char="•"/>
              <a:defRPr sz="1814">
                <a:solidFill>
                  <a:schemeClr val="tx2"/>
                </a:solidFill>
              </a:defRPr>
            </a:lvl4pPr>
            <a:lvl5pPr marL="809381" indent="-159860" algn="l">
              <a:buSzPct val="130000"/>
              <a:buFont typeface="Arial" panose="020B0604020202020204" pitchFamily="34" charset="0"/>
              <a:buChar char="•"/>
              <a:defRPr sz="1814">
                <a:solidFill>
                  <a:schemeClr val="tx2"/>
                </a:solidFill>
              </a:defRPr>
            </a:lvl5pPr>
            <a:lvl6pPr marL="2285807" indent="0" algn="ctr">
              <a:buNone/>
              <a:defRPr sz="1600"/>
            </a:lvl6pPr>
            <a:lvl7pPr marL="2742969" indent="0" algn="ctr">
              <a:buNone/>
              <a:defRPr sz="1600"/>
            </a:lvl7pPr>
            <a:lvl8pPr marL="3200131" indent="0" algn="ctr">
              <a:buNone/>
              <a:defRPr sz="1600"/>
            </a:lvl8pPr>
            <a:lvl9pPr marL="3657292" indent="0" algn="ctr">
              <a:buNone/>
              <a:defRPr sz="1600"/>
            </a:lvl9pPr>
          </a:lstStyle>
          <a:p>
            <a:pPr algn="l"/>
            <a:r>
              <a:rPr lang="sk-SK"/>
              <a:t>Klasický </a:t>
            </a:r>
            <a:r>
              <a:rPr lang="sk-SK" err="1"/>
              <a:t>štýl</a:t>
            </a:r>
            <a:r>
              <a:rPr lang="sk-SK"/>
              <a:t> textu, </a:t>
            </a:r>
            <a:r>
              <a:rPr lang="sk-SK" err="1"/>
              <a:t>rozširujúci</a:t>
            </a:r>
            <a:r>
              <a:rPr lang="sk-SK"/>
              <a:t> sa od stredu.</a:t>
            </a:r>
          </a:p>
          <a:p>
            <a:pPr lvl="1" algn="l"/>
            <a:r>
              <a:rPr lang="sk-SK"/>
              <a:t>Kliknite sem a upravte štýly predlohy textu</a:t>
            </a:r>
          </a:p>
          <a:p>
            <a:pPr lvl="1" algn="l"/>
            <a:r>
              <a:rPr lang="sk-SK"/>
              <a:t>Druhá úroveň</a:t>
            </a:r>
          </a:p>
          <a:p>
            <a:pPr lvl="2" algn="l"/>
            <a:r>
              <a:rPr lang="sk-SK"/>
              <a:t>Tretia úroveň</a:t>
            </a:r>
          </a:p>
          <a:p>
            <a:pPr lvl="3" algn="l"/>
            <a:r>
              <a:rPr lang="sk-SK"/>
              <a:t>Štvrtá úroveň</a:t>
            </a:r>
          </a:p>
          <a:p>
            <a:pPr lvl="4" algn="l"/>
            <a:r>
              <a:rPr lang="sk-SK"/>
              <a:t>Piata úroveň</a:t>
            </a:r>
          </a:p>
        </p:txBody>
      </p:sp>
      <p:pic>
        <p:nvPicPr>
          <p:cNvPr id="14" name="Picture 6">
            <a:extLst>
              <a:ext uri="{FF2B5EF4-FFF2-40B4-BE49-F238E27FC236}">
                <a16:creationId xmlns:a16="http://schemas.microsoft.com/office/drawing/2014/main" id="{4BBD1353-51D9-4477-9F98-6328F7AF2121}"/>
              </a:ext>
            </a:extLst>
          </p:cNvPr>
          <p:cNvPicPr>
            <a:picLocks noChangeAspect="1"/>
          </p:cNvPicPr>
          <p:nvPr userDrawn="1"/>
        </p:nvPicPr>
        <p:blipFill>
          <a:blip r:embed="rId2"/>
          <a:srcRect/>
          <a:stretch/>
        </p:blipFill>
        <p:spPr>
          <a:xfrm>
            <a:off x="326729" y="6025205"/>
            <a:ext cx="1603589" cy="486728"/>
          </a:xfrm>
          <a:prstGeom prst="rect">
            <a:avLst/>
          </a:prstGeom>
        </p:spPr>
      </p:pic>
      <p:sp>
        <p:nvSpPr>
          <p:cNvPr id="6" name="Zástupný text 5">
            <a:extLst>
              <a:ext uri="{FF2B5EF4-FFF2-40B4-BE49-F238E27FC236}">
                <a16:creationId xmlns:a16="http://schemas.microsoft.com/office/drawing/2014/main" id="{55D44CC5-287A-4DE2-B126-DF2824D6A44C}"/>
              </a:ext>
            </a:extLst>
          </p:cNvPr>
          <p:cNvSpPr>
            <a:spLocks noGrp="1"/>
          </p:cNvSpPr>
          <p:nvPr>
            <p:ph type="body" sz="quarter" idx="10"/>
          </p:nvPr>
        </p:nvSpPr>
        <p:spPr>
          <a:xfrm>
            <a:off x="6267420" y="1270214"/>
            <a:ext cx="5650448" cy="4755379"/>
          </a:xfrm>
          <a:prstGeom prst="rect">
            <a:avLst/>
          </a:prstGeom>
        </p:spPr>
        <p:txBody>
          <a:bodyPr anchor="ctr"/>
          <a:lstStyle>
            <a:lvl1pPr marL="164181" indent="-164181">
              <a:buSzPct val="130000"/>
              <a:defRPr sz="1814">
                <a:solidFill>
                  <a:schemeClr val="tx2"/>
                </a:solidFill>
              </a:defRPr>
            </a:lvl1pPr>
            <a:lvl2pPr marL="164181" indent="-164181">
              <a:buSzPct val="130000"/>
              <a:defRPr sz="1814">
                <a:solidFill>
                  <a:schemeClr val="tx2"/>
                </a:solidFill>
              </a:defRPr>
            </a:lvl2pPr>
            <a:lvl3pPr marL="328361" indent="-164181">
              <a:buSzPct val="130000"/>
              <a:buFont typeface="Arial" panose="020B0604020202020204" pitchFamily="34" charset="0"/>
              <a:buChar char="•"/>
              <a:defRPr sz="1814">
                <a:solidFill>
                  <a:schemeClr val="tx2"/>
                </a:solidFill>
              </a:defRPr>
            </a:lvl3pPr>
            <a:lvl4pPr marL="492542" indent="-164181">
              <a:buSzPct val="130000"/>
              <a:defRPr sz="1814">
                <a:solidFill>
                  <a:schemeClr val="tx2"/>
                </a:solidFill>
              </a:defRPr>
            </a:lvl4pPr>
            <a:lvl5pPr marL="648081" indent="-164181">
              <a:buSzPct val="130000"/>
              <a:defRPr sz="1814">
                <a:solidFill>
                  <a:schemeClr val="tx2"/>
                </a:solidFill>
              </a:defRPr>
            </a:lvl5pPr>
            <a:lvl6pPr marL="812262" indent="-164181" defTabSz="898672">
              <a:buSzPct val="130000"/>
              <a:defRPr sz="1814">
                <a:solidFill>
                  <a:schemeClr val="tx2"/>
                </a:solidFill>
              </a:defRPr>
            </a:lvl6pPr>
            <a:lvl7pPr marL="2742969" indent="0">
              <a:buNone/>
              <a:defRPr/>
            </a:lvl7pPr>
          </a:lstStyle>
          <a:p>
            <a:pPr lvl="1"/>
            <a:r>
              <a:rPr lang="sk-SK"/>
              <a:t>Kliknite sem a upravte štýly predlohy textu</a:t>
            </a:r>
          </a:p>
          <a:p>
            <a:pPr lvl="2"/>
            <a:r>
              <a:rPr lang="sk-SK"/>
              <a:t>Druhá úroveň</a:t>
            </a:r>
          </a:p>
          <a:p>
            <a:pPr lvl="3"/>
            <a:r>
              <a:rPr lang="sk-SK"/>
              <a:t>Tretia úroveň</a:t>
            </a:r>
          </a:p>
          <a:p>
            <a:pPr lvl="4"/>
            <a:r>
              <a:rPr lang="sk-SK"/>
              <a:t>Štvrtá úroveň</a:t>
            </a:r>
          </a:p>
          <a:p>
            <a:pPr lvl="5"/>
            <a:r>
              <a:rPr lang="sk-SK"/>
              <a:t>Piata úroveň</a:t>
            </a:r>
          </a:p>
        </p:txBody>
      </p:sp>
    </p:spTree>
    <p:extLst>
      <p:ext uri="{BB962C8B-B14F-4D97-AF65-F5344CB8AC3E}">
        <p14:creationId xmlns:p14="http://schemas.microsoft.com/office/powerpoint/2010/main" val="980673348"/>
      </p:ext>
    </p:extLst>
  </p:cSld>
  <p:clrMapOvr>
    <a:masterClrMapping/>
  </p:clrMapOvr>
  <p:hf sldNum="0" hdr="0" ftr="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stlpce_slide_graf PRAVY">
    <p:spTree>
      <p:nvGrpSpPr>
        <p:cNvPr id="1" name=""/>
        <p:cNvGrpSpPr/>
        <p:nvPr/>
      </p:nvGrpSpPr>
      <p:grpSpPr>
        <a:xfrm>
          <a:off x="0" y="0"/>
          <a:ext cx="0" cy="0"/>
          <a:chOff x="0" y="0"/>
          <a:chExt cx="0" cy="0"/>
        </a:xfrm>
      </p:grpSpPr>
      <p:sp>
        <p:nvSpPr>
          <p:cNvPr id="5" name="Zástupný objekt pre graf 4">
            <a:extLst>
              <a:ext uri="{FF2B5EF4-FFF2-40B4-BE49-F238E27FC236}">
                <a16:creationId xmlns:a16="http://schemas.microsoft.com/office/drawing/2014/main" id="{45DA7556-910B-45BB-93E7-8448812D878B}"/>
              </a:ext>
            </a:extLst>
          </p:cNvPr>
          <p:cNvSpPr>
            <a:spLocks noGrp="1"/>
          </p:cNvSpPr>
          <p:nvPr>
            <p:ph type="chart" sz="quarter" idx="11"/>
          </p:nvPr>
        </p:nvSpPr>
        <p:spPr>
          <a:xfrm>
            <a:off x="6262831" y="1270214"/>
            <a:ext cx="5650448" cy="4755379"/>
          </a:xfrm>
          <a:prstGeom prst="rect">
            <a:avLst/>
          </a:prstGeom>
          <a:solidFill>
            <a:schemeClr val="bg1">
              <a:lumMod val="75000"/>
            </a:schemeClr>
          </a:solidFill>
        </p:spPr>
        <p:txBody>
          <a:bodyPr anchor="t" anchorCtr="0"/>
          <a:lstStyle>
            <a:lvl1pPr algn="ctr">
              <a:defRPr sz="1814">
                <a:solidFill>
                  <a:schemeClr val="tx2"/>
                </a:solidFill>
              </a:defRPr>
            </a:lvl1pPr>
          </a:lstStyle>
          <a:p>
            <a:endParaRPr lang="sk-SK"/>
          </a:p>
        </p:txBody>
      </p:sp>
      <p:sp>
        <p:nvSpPr>
          <p:cNvPr id="2" name="Title 1"/>
          <p:cNvSpPr>
            <a:spLocks noGrp="1"/>
          </p:cNvSpPr>
          <p:nvPr>
            <p:ph type="ctrTitle" hasCustomPrompt="1"/>
          </p:nvPr>
        </p:nvSpPr>
        <p:spPr>
          <a:xfrm>
            <a:off x="328386" y="215587"/>
            <a:ext cx="8512075" cy="933758"/>
          </a:xfrm>
          <a:prstGeom prst="rect">
            <a:avLst/>
          </a:prstGeom>
        </p:spPr>
        <p:txBody>
          <a:bodyPr lIns="0" tIns="0" rIns="0" bIns="0" anchor="t" anchorCtr="0"/>
          <a:lstStyle>
            <a:lvl1pPr algn="l">
              <a:lnSpc>
                <a:spcPct val="100000"/>
              </a:lnSpc>
              <a:defRPr sz="2903" b="1">
                <a:solidFill>
                  <a:schemeClr val="tx2"/>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sp>
        <p:nvSpPr>
          <p:cNvPr id="3" name="Subtitle 2"/>
          <p:cNvSpPr>
            <a:spLocks noGrp="1"/>
          </p:cNvSpPr>
          <p:nvPr>
            <p:ph type="subTitle" idx="1" hasCustomPrompt="1"/>
          </p:nvPr>
        </p:nvSpPr>
        <p:spPr>
          <a:xfrm>
            <a:off x="302459" y="1270214"/>
            <a:ext cx="5650448" cy="4754991"/>
          </a:xfrm>
          <a:prstGeom prst="rect">
            <a:avLst/>
          </a:prstGeom>
        </p:spPr>
        <p:txBody>
          <a:bodyPr lIns="36000" tIns="36000" rIns="36000" bIns="36000" anchor="ctr"/>
          <a:lstStyle>
            <a:lvl1pPr marL="159860" indent="-159860" algn="l">
              <a:lnSpc>
                <a:spcPct val="100000"/>
              </a:lnSpc>
              <a:spcBef>
                <a:spcPts val="0"/>
              </a:spcBef>
              <a:buSzPct val="130000"/>
              <a:buFont typeface="Arial" panose="020B0604020202020204" pitchFamily="34" charset="0"/>
              <a:buChar char="•"/>
              <a:defRPr sz="1814">
                <a:solidFill>
                  <a:schemeClr val="tx2"/>
                </a:solidFill>
                <a:latin typeface="+mn-lt"/>
              </a:defRPr>
            </a:lvl1pPr>
            <a:lvl2pPr marL="328361" indent="-164181" algn="l">
              <a:buSzPct val="130000"/>
              <a:buFont typeface="Arial" panose="020B0604020202020204" pitchFamily="34" charset="0"/>
              <a:buChar char="•"/>
              <a:defRPr sz="1814">
                <a:solidFill>
                  <a:schemeClr val="tx2"/>
                </a:solidFill>
              </a:defRPr>
            </a:lvl2pPr>
            <a:lvl3pPr marL="492542" indent="-164181" algn="l">
              <a:buSzPct val="130000"/>
              <a:buFont typeface="Arial" panose="020B0604020202020204" pitchFamily="34" charset="0"/>
              <a:buChar char="•"/>
              <a:defRPr sz="1814">
                <a:solidFill>
                  <a:schemeClr val="tx2"/>
                </a:solidFill>
              </a:defRPr>
            </a:lvl3pPr>
            <a:lvl4pPr marL="648081" indent="-155539" algn="l">
              <a:buSzPct val="130000"/>
              <a:buFont typeface="Arial" panose="020B0604020202020204" pitchFamily="34" charset="0"/>
              <a:buChar char="•"/>
              <a:defRPr sz="1814">
                <a:solidFill>
                  <a:schemeClr val="tx2"/>
                </a:solidFill>
              </a:defRPr>
            </a:lvl4pPr>
            <a:lvl5pPr marL="809381" indent="-159860" algn="l">
              <a:buSzPct val="130000"/>
              <a:buFont typeface="Arial" panose="020B0604020202020204" pitchFamily="34" charset="0"/>
              <a:buChar char="•"/>
              <a:defRPr sz="1814">
                <a:solidFill>
                  <a:schemeClr val="tx2"/>
                </a:solidFill>
              </a:defRPr>
            </a:lvl5pPr>
            <a:lvl6pPr marL="2285807" indent="0" algn="ctr">
              <a:buNone/>
              <a:defRPr sz="1600"/>
            </a:lvl6pPr>
            <a:lvl7pPr marL="2742969" indent="0" algn="ctr">
              <a:buNone/>
              <a:defRPr sz="1600"/>
            </a:lvl7pPr>
            <a:lvl8pPr marL="3200131" indent="0" algn="ctr">
              <a:buNone/>
              <a:defRPr sz="1600"/>
            </a:lvl8pPr>
            <a:lvl9pPr marL="3657292" indent="0" algn="ctr">
              <a:buNone/>
              <a:defRPr sz="1600"/>
            </a:lvl9pPr>
          </a:lstStyle>
          <a:p>
            <a:pPr algn="l"/>
            <a:r>
              <a:rPr lang="sk-SK"/>
              <a:t>Klasický </a:t>
            </a:r>
            <a:r>
              <a:rPr lang="sk-SK" err="1"/>
              <a:t>štýl</a:t>
            </a:r>
            <a:r>
              <a:rPr lang="sk-SK"/>
              <a:t> textu, </a:t>
            </a:r>
            <a:r>
              <a:rPr lang="sk-SK" err="1"/>
              <a:t>rozširujúci</a:t>
            </a:r>
            <a:r>
              <a:rPr lang="sk-SK"/>
              <a:t> sa od stredu.</a:t>
            </a:r>
            <a:br>
              <a:rPr lang="sk-SK"/>
            </a:br>
            <a:r>
              <a:rPr lang="sk-SK"/>
              <a:t>Kliknite sem a upravte štýly predlohy textu</a:t>
            </a:r>
          </a:p>
          <a:p>
            <a:pPr lvl="1" algn="l"/>
            <a:r>
              <a:rPr lang="sk-SK"/>
              <a:t>Druhá úroveň</a:t>
            </a:r>
          </a:p>
          <a:p>
            <a:pPr lvl="2" algn="l"/>
            <a:r>
              <a:rPr lang="sk-SK"/>
              <a:t>Tretia úroveň</a:t>
            </a:r>
          </a:p>
          <a:p>
            <a:pPr lvl="3" algn="l"/>
            <a:r>
              <a:rPr lang="sk-SK"/>
              <a:t>Štvrtá úroveň</a:t>
            </a:r>
          </a:p>
          <a:p>
            <a:pPr lvl="4" algn="l"/>
            <a:r>
              <a:rPr lang="sk-SK"/>
              <a:t>Piata úroveň</a:t>
            </a:r>
          </a:p>
        </p:txBody>
      </p:sp>
      <p:pic>
        <p:nvPicPr>
          <p:cNvPr id="14" name="Picture 6">
            <a:extLst>
              <a:ext uri="{FF2B5EF4-FFF2-40B4-BE49-F238E27FC236}">
                <a16:creationId xmlns:a16="http://schemas.microsoft.com/office/drawing/2014/main" id="{4BBD1353-51D9-4477-9F98-6328F7AF2121}"/>
              </a:ext>
            </a:extLst>
          </p:cNvPr>
          <p:cNvPicPr>
            <a:picLocks noChangeAspect="1"/>
          </p:cNvPicPr>
          <p:nvPr userDrawn="1"/>
        </p:nvPicPr>
        <p:blipFill>
          <a:blip r:embed="rId2"/>
          <a:srcRect/>
          <a:stretch/>
        </p:blipFill>
        <p:spPr>
          <a:xfrm>
            <a:off x="326729" y="6025205"/>
            <a:ext cx="1603589" cy="486728"/>
          </a:xfrm>
          <a:prstGeom prst="rect">
            <a:avLst/>
          </a:prstGeom>
        </p:spPr>
      </p:pic>
    </p:spTree>
    <p:extLst>
      <p:ext uri="{BB962C8B-B14F-4D97-AF65-F5344CB8AC3E}">
        <p14:creationId xmlns:p14="http://schemas.microsoft.com/office/powerpoint/2010/main" val="3872292329"/>
      </p:ext>
    </p:extLst>
  </p:cSld>
  <p:clrMapOvr>
    <a:masterClrMapping/>
  </p:clrMapOvr>
  <p:hf sldNum="0" hdr="0" ftr="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stlpce_slide_graf LAVY">
    <p:spTree>
      <p:nvGrpSpPr>
        <p:cNvPr id="1" name=""/>
        <p:cNvGrpSpPr/>
        <p:nvPr/>
      </p:nvGrpSpPr>
      <p:grpSpPr>
        <a:xfrm>
          <a:off x="0" y="0"/>
          <a:ext cx="0" cy="0"/>
          <a:chOff x="0" y="0"/>
          <a:chExt cx="0" cy="0"/>
        </a:xfrm>
      </p:grpSpPr>
      <p:sp>
        <p:nvSpPr>
          <p:cNvPr id="5" name="Zástupný objekt pre graf 4">
            <a:extLst>
              <a:ext uri="{FF2B5EF4-FFF2-40B4-BE49-F238E27FC236}">
                <a16:creationId xmlns:a16="http://schemas.microsoft.com/office/drawing/2014/main" id="{45DA7556-910B-45BB-93E7-8448812D878B}"/>
              </a:ext>
            </a:extLst>
          </p:cNvPr>
          <p:cNvSpPr>
            <a:spLocks noGrp="1"/>
          </p:cNvSpPr>
          <p:nvPr>
            <p:ph type="chart" sz="quarter" idx="11"/>
          </p:nvPr>
        </p:nvSpPr>
        <p:spPr>
          <a:xfrm>
            <a:off x="292464" y="1264065"/>
            <a:ext cx="5650448" cy="4755379"/>
          </a:xfrm>
          <a:prstGeom prst="rect">
            <a:avLst/>
          </a:prstGeom>
          <a:solidFill>
            <a:schemeClr val="bg1">
              <a:lumMod val="75000"/>
            </a:schemeClr>
          </a:solidFill>
        </p:spPr>
        <p:txBody>
          <a:bodyPr anchor="t" anchorCtr="0"/>
          <a:lstStyle>
            <a:lvl1pPr algn="ctr">
              <a:defRPr sz="1814">
                <a:solidFill>
                  <a:schemeClr val="tx2"/>
                </a:solidFill>
              </a:defRPr>
            </a:lvl1pPr>
          </a:lstStyle>
          <a:p>
            <a:endParaRPr lang="sk-SK"/>
          </a:p>
        </p:txBody>
      </p:sp>
      <p:sp>
        <p:nvSpPr>
          <p:cNvPr id="2" name="Title 1"/>
          <p:cNvSpPr>
            <a:spLocks noGrp="1"/>
          </p:cNvSpPr>
          <p:nvPr>
            <p:ph type="ctrTitle" hasCustomPrompt="1"/>
          </p:nvPr>
        </p:nvSpPr>
        <p:spPr>
          <a:xfrm>
            <a:off x="328386" y="216140"/>
            <a:ext cx="8512075" cy="912237"/>
          </a:xfrm>
          <a:prstGeom prst="rect">
            <a:avLst/>
          </a:prstGeom>
        </p:spPr>
        <p:txBody>
          <a:bodyPr lIns="0" tIns="0" rIns="0" bIns="0" anchor="t"/>
          <a:lstStyle>
            <a:lvl1pPr algn="l">
              <a:lnSpc>
                <a:spcPct val="100000"/>
              </a:lnSpc>
              <a:defRPr sz="2903" b="1">
                <a:solidFill>
                  <a:schemeClr val="tx2"/>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pic>
        <p:nvPicPr>
          <p:cNvPr id="14" name="Picture 6">
            <a:extLst>
              <a:ext uri="{FF2B5EF4-FFF2-40B4-BE49-F238E27FC236}">
                <a16:creationId xmlns:a16="http://schemas.microsoft.com/office/drawing/2014/main" id="{4BBD1353-51D9-4477-9F98-6328F7AF2121}"/>
              </a:ext>
            </a:extLst>
          </p:cNvPr>
          <p:cNvPicPr>
            <a:picLocks noChangeAspect="1"/>
          </p:cNvPicPr>
          <p:nvPr userDrawn="1"/>
        </p:nvPicPr>
        <p:blipFill>
          <a:blip r:embed="rId2"/>
          <a:srcRect/>
          <a:stretch/>
        </p:blipFill>
        <p:spPr>
          <a:xfrm>
            <a:off x="326729" y="6025205"/>
            <a:ext cx="1603589" cy="486728"/>
          </a:xfrm>
          <a:prstGeom prst="rect">
            <a:avLst/>
          </a:prstGeom>
        </p:spPr>
      </p:pic>
      <p:sp>
        <p:nvSpPr>
          <p:cNvPr id="6" name="Zástupný text 5">
            <a:extLst>
              <a:ext uri="{FF2B5EF4-FFF2-40B4-BE49-F238E27FC236}">
                <a16:creationId xmlns:a16="http://schemas.microsoft.com/office/drawing/2014/main" id="{86ED19D1-F0D0-4C7A-BB19-0B24E6E36982}"/>
              </a:ext>
            </a:extLst>
          </p:cNvPr>
          <p:cNvSpPr>
            <a:spLocks noGrp="1"/>
          </p:cNvSpPr>
          <p:nvPr>
            <p:ph type="body" sz="quarter" idx="10"/>
          </p:nvPr>
        </p:nvSpPr>
        <p:spPr>
          <a:xfrm>
            <a:off x="6267001" y="1270214"/>
            <a:ext cx="5650448" cy="4755379"/>
          </a:xfrm>
          <a:prstGeom prst="rect">
            <a:avLst/>
          </a:prstGeom>
        </p:spPr>
        <p:txBody>
          <a:bodyPr anchor="ctr"/>
          <a:lstStyle>
            <a:lvl1pPr marL="164181" indent="-164181">
              <a:buSzPct val="130000"/>
              <a:defRPr sz="1814">
                <a:solidFill>
                  <a:schemeClr val="tx2"/>
                </a:solidFill>
              </a:defRPr>
            </a:lvl1pPr>
            <a:lvl2pPr marL="164181" indent="-164181" algn="l">
              <a:buSzPct val="130000"/>
              <a:defRPr sz="1814">
                <a:solidFill>
                  <a:schemeClr val="tx2"/>
                </a:solidFill>
              </a:defRPr>
            </a:lvl2pPr>
            <a:lvl3pPr marL="328361" indent="-164181" algn="l">
              <a:buSzPct val="130000"/>
              <a:buFont typeface="Arial" panose="020B0604020202020204" pitchFamily="34" charset="0"/>
              <a:buChar char="•"/>
              <a:defRPr sz="1814">
                <a:solidFill>
                  <a:schemeClr val="tx2"/>
                </a:solidFill>
              </a:defRPr>
            </a:lvl3pPr>
            <a:lvl4pPr marL="492542" indent="-164181" algn="l">
              <a:buSzPct val="130000"/>
              <a:defRPr sz="1814">
                <a:solidFill>
                  <a:schemeClr val="tx2"/>
                </a:solidFill>
              </a:defRPr>
            </a:lvl4pPr>
            <a:lvl5pPr marL="648081" indent="-164181" algn="l">
              <a:buSzPct val="130000"/>
              <a:defRPr sz="1814">
                <a:solidFill>
                  <a:schemeClr val="tx2"/>
                </a:solidFill>
              </a:defRPr>
            </a:lvl5pPr>
            <a:lvl6pPr marL="812262" indent="-164181" algn="l" defTabSz="898672">
              <a:buSzPct val="130000"/>
              <a:defRPr sz="1814">
                <a:solidFill>
                  <a:schemeClr val="tx2"/>
                </a:solidFill>
              </a:defRPr>
            </a:lvl6pPr>
            <a:lvl7pPr marL="2742969" indent="0">
              <a:buNone/>
              <a:defRPr/>
            </a:lvl7pPr>
          </a:lstStyle>
          <a:p>
            <a:pPr lvl="1"/>
            <a:r>
              <a:rPr lang="sk-SK"/>
              <a:t>Kliknite sem a upravte štýly predlohy textu</a:t>
            </a:r>
          </a:p>
          <a:p>
            <a:pPr lvl="2"/>
            <a:r>
              <a:rPr lang="sk-SK"/>
              <a:t>Druhá úroveň</a:t>
            </a:r>
          </a:p>
          <a:p>
            <a:pPr lvl="3"/>
            <a:r>
              <a:rPr lang="sk-SK"/>
              <a:t>Tretia úroveň</a:t>
            </a:r>
          </a:p>
          <a:p>
            <a:pPr lvl="4"/>
            <a:r>
              <a:rPr lang="sk-SK"/>
              <a:t>Štvrtá úroveň</a:t>
            </a:r>
          </a:p>
          <a:p>
            <a:pPr lvl="5"/>
            <a:r>
              <a:rPr lang="sk-SK"/>
              <a:t>Piata úroveň</a:t>
            </a:r>
          </a:p>
        </p:txBody>
      </p:sp>
    </p:spTree>
    <p:extLst>
      <p:ext uri="{BB962C8B-B14F-4D97-AF65-F5344CB8AC3E}">
        <p14:creationId xmlns:p14="http://schemas.microsoft.com/office/powerpoint/2010/main" val="3822952557"/>
      </p:ext>
    </p:extLst>
  </p:cSld>
  <p:clrMapOvr>
    <a:masterClrMapping/>
  </p:clrMapOvr>
  <p:hf sldNum="0" hdr="0" ftr="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stlpce_slide_foto_mala">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6" y="215587"/>
            <a:ext cx="8512075" cy="994660"/>
          </a:xfrm>
          <a:prstGeom prst="rect">
            <a:avLst/>
          </a:prstGeom>
        </p:spPr>
        <p:txBody>
          <a:bodyPr lIns="0" tIns="0" rIns="0" bIns="0" anchor="t"/>
          <a:lstStyle>
            <a:lvl1pPr algn="l">
              <a:lnSpc>
                <a:spcPct val="100000"/>
              </a:lnSpc>
              <a:defRPr sz="2903" b="1">
                <a:solidFill>
                  <a:schemeClr val="tx2"/>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sp>
        <p:nvSpPr>
          <p:cNvPr id="3" name="Subtitle 2"/>
          <p:cNvSpPr>
            <a:spLocks noGrp="1"/>
          </p:cNvSpPr>
          <p:nvPr>
            <p:ph type="subTitle" idx="1" hasCustomPrompt="1"/>
          </p:nvPr>
        </p:nvSpPr>
        <p:spPr>
          <a:xfrm>
            <a:off x="302460" y="1270214"/>
            <a:ext cx="5650448" cy="4754991"/>
          </a:xfrm>
          <a:prstGeom prst="rect">
            <a:avLst/>
          </a:prstGeom>
        </p:spPr>
        <p:txBody>
          <a:bodyPr lIns="36000" tIns="36000" rIns="36000" bIns="36000" anchor="ctr"/>
          <a:lstStyle>
            <a:lvl1pPr marL="159860" indent="-159860" algn="l">
              <a:lnSpc>
                <a:spcPct val="100000"/>
              </a:lnSpc>
              <a:spcBef>
                <a:spcPts val="0"/>
              </a:spcBef>
              <a:buSzPct val="130000"/>
              <a:buFont typeface="Arial" panose="020B0604020202020204" pitchFamily="34" charset="0"/>
              <a:buChar char="•"/>
              <a:defRPr sz="1814">
                <a:solidFill>
                  <a:schemeClr val="tx2"/>
                </a:solidFill>
                <a:latin typeface="+mn-lt"/>
              </a:defRPr>
            </a:lvl1pPr>
            <a:lvl2pPr marL="328361" indent="-164181" algn="l">
              <a:buSzPct val="130000"/>
              <a:buFont typeface="Arial" panose="020B0604020202020204" pitchFamily="34" charset="0"/>
              <a:buChar char="•"/>
              <a:defRPr sz="1814">
                <a:solidFill>
                  <a:schemeClr val="tx2"/>
                </a:solidFill>
              </a:defRPr>
            </a:lvl2pPr>
            <a:lvl3pPr marL="492542" indent="-164181" algn="l">
              <a:buSzPct val="130000"/>
              <a:buFont typeface="Arial" panose="020B0604020202020204" pitchFamily="34" charset="0"/>
              <a:buChar char="•"/>
              <a:defRPr sz="1814">
                <a:solidFill>
                  <a:schemeClr val="tx2"/>
                </a:solidFill>
              </a:defRPr>
            </a:lvl3pPr>
            <a:lvl4pPr marL="648081" indent="-155539" algn="l">
              <a:buSzPct val="130000"/>
              <a:buFont typeface="Arial" panose="020B0604020202020204" pitchFamily="34" charset="0"/>
              <a:buChar char="•"/>
              <a:defRPr sz="1814">
                <a:solidFill>
                  <a:schemeClr val="tx2"/>
                </a:solidFill>
              </a:defRPr>
            </a:lvl4pPr>
            <a:lvl5pPr marL="809381" indent="-159860" algn="l">
              <a:buSzPct val="130000"/>
              <a:buFont typeface="Arial" panose="020B0604020202020204" pitchFamily="34" charset="0"/>
              <a:buChar char="•"/>
              <a:defRPr sz="1814">
                <a:solidFill>
                  <a:schemeClr val="tx2"/>
                </a:solidFill>
              </a:defRPr>
            </a:lvl5pPr>
            <a:lvl6pPr marL="2285807" indent="0" algn="ctr">
              <a:buNone/>
              <a:defRPr sz="1600"/>
            </a:lvl6pPr>
            <a:lvl7pPr marL="2742969" indent="0" algn="ctr">
              <a:buNone/>
              <a:defRPr sz="1600"/>
            </a:lvl7pPr>
            <a:lvl8pPr marL="3200131" indent="0" algn="ctr">
              <a:buNone/>
              <a:defRPr sz="1600"/>
            </a:lvl8pPr>
            <a:lvl9pPr marL="3657292" indent="0" algn="ctr">
              <a:buNone/>
              <a:defRPr sz="1600"/>
            </a:lvl9pPr>
          </a:lstStyle>
          <a:p>
            <a:pPr algn="l"/>
            <a:r>
              <a:rPr lang="sk-SK"/>
              <a:t>Kliknite sem a upravte štýly predlohy textu</a:t>
            </a:r>
          </a:p>
          <a:p>
            <a:pPr lvl="1" algn="l"/>
            <a:r>
              <a:rPr lang="sk-SK"/>
              <a:t>Druhá úroveň</a:t>
            </a:r>
          </a:p>
          <a:p>
            <a:pPr lvl="2" algn="l"/>
            <a:r>
              <a:rPr lang="sk-SK"/>
              <a:t>Tretia úroveň</a:t>
            </a:r>
          </a:p>
          <a:p>
            <a:pPr lvl="3" algn="l"/>
            <a:r>
              <a:rPr lang="sk-SK"/>
              <a:t>Štvrtá úroveň</a:t>
            </a:r>
          </a:p>
          <a:p>
            <a:pPr lvl="4" algn="l"/>
            <a:r>
              <a:rPr lang="sk-SK"/>
              <a:t>Piata úroveň</a:t>
            </a:r>
          </a:p>
        </p:txBody>
      </p:sp>
      <p:pic>
        <p:nvPicPr>
          <p:cNvPr id="14" name="Picture 6">
            <a:extLst>
              <a:ext uri="{FF2B5EF4-FFF2-40B4-BE49-F238E27FC236}">
                <a16:creationId xmlns:a16="http://schemas.microsoft.com/office/drawing/2014/main" id="{4BBD1353-51D9-4477-9F98-6328F7AF2121}"/>
              </a:ext>
            </a:extLst>
          </p:cNvPr>
          <p:cNvPicPr>
            <a:picLocks noChangeAspect="1"/>
          </p:cNvPicPr>
          <p:nvPr userDrawn="1"/>
        </p:nvPicPr>
        <p:blipFill>
          <a:blip r:embed="rId2"/>
          <a:srcRect/>
          <a:stretch/>
        </p:blipFill>
        <p:spPr>
          <a:xfrm>
            <a:off x="326729" y="6025205"/>
            <a:ext cx="1603589" cy="486728"/>
          </a:xfrm>
          <a:prstGeom prst="rect">
            <a:avLst/>
          </a:prstGeom>
        </p:spPr>
      </p:pic>
      <p:sp>
        <p:nvSpPr>
          <p:cNvPr id="6" name="Zástupný objekt pre obrázok 5">
            <a:extLst>
              <a:ext uri="{FF2B5EF4-FFF2-40B4-BE49-F238E27FC236}">
                <a16:creationId xmlns:a16="http://schemas.microsoft.com/office/drawing/2014/main" id="{D3CC7A6B-0456-47C3-AB34-6D1A2134D916}"/>
              </a:ext>
            </a:extLst>
          </p:cNvPr>
          <p:cNvSpPr>
            <a:spLocks noGrp="1"/>
          </p:cNvSpPr>
          <p:nvPr>
            <p:ph type="pic" sz="quarter" idx="10"/>
          </p:nvPr>
        </p:nvSpPr>
        <p:spPr>
          <a:xfrm>
            <a:off x="6736778" y="1439180"/>
            <a:ext cx="5152761" cy="4586413"/>
          </a:xfrm>
          <a:prstGeom prst="rect">
            <a:avLst/>
          </a:prstGeom>
          <a:solidFill>
            <a:schemeClr val="bg1">
              <a:lumMod val="75000"/>
            </a:schemeClr>
          </a:solidFill>
        </p:spPr>
        <p:txBody>
          <a:bodyPr/>
          <a:lstStyle/>
          <a:p>
            <a:endParaRPr lang="sk-SK"/>
          </a:p>
        </p:txBody>
      </p:sp>
    </p:spTree>
    <p:extLst>
      <p:ext uri="{BB962C8B-B14F-4D97-AF65-F5344CB8AC3E}">
        <p14:creationId xmlns:p14="http://schemas.microsoft.com/office/powerpoint/2010/main" val="689031750"/>
      </p:ext>
    </p:extLst>
  </p:cSld>
  <p:clrMapOvr>
    <a:masterClrMapping/>
  </p:clrMapOvr>
  <p:hf sldNum="0" hdr="0" ftr="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stlpce_slide_foto_velka">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6" y="215587"/>
            <a:ext cx="5608774" cy="1303546"/>
          </a:xfrm>
          <a:prstGeom prst="rect">
            <a:avLst/>
          </a:prstGeom>
        </p:spPr>
        <p:txBody>
          <a:bodyPr lIns="0" tIns="0" rIns="0" bIns="0" anchor="t"/>
          <a:lstStyle>
            <a:lvl1pPr algn="l">
              <a:lnSpc>
                <a:spcPct val="100000"/>
              </a:lnSpc>
              <a:defRPr sz="2903" b="1">
                <a:solidFill>
                  <a:schemeClr val="tx2"/>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r>
              <a:rPr lang="sk-SK"/>
              <a:t> </a:t>
            </a:r>
            <a:r>
              <a:rPr lang="en-GB"/>
              <a:t>a </a:t>
            </a:r>
            <a:r>
              <a:rPr lang="en-GB" err="1"/>
              <a:t>prechádzať</a:t>
            </a:r>
            <a:r>
              <a:rPr lang="en-GB"/>
              <a:t> </a:t>
            </a:r>
            <a:r>
              <a:rPr lang="en-GB" err="1"/>
              <a:t>cez</a:t>
            </a:r>
            <a:r>
              <a:rPr lang="en-GB"/>
              <a:t> </a:t>
            </a:r>
            <a:r>
              <a:rPr lang="sk-SK"/>
              <a:t>dva</a:t>
            </a:r>
            <a:r>
              <a:rPr lang="en-GB"/>
              <a:t> </a:t>
            </a:r>
            <a:r>
              <a:rPr lang="en-GB" err="1"/>
              <a:t>stĺpce</a:t>
            </a:r>
            <a:endParaRPr lang="en-US"/>
          </a:p>
        </p:txBody>
      </p:sp>
      <p:sp>
        <p:nvSpPr>
          <p:cNvPr id="3" name="Subtitle 2"/>
          <p:cNvSpPr>
            <a:spLocks noGrp="1"/>
          </p:cNvSpPr>
          <p:nvPr>
            <p:ph type="subTitle" idx="1" hasCustomPrompt="1"/>
          </p:nvPr>
        </p:nvSpPr>
        <p:spPr>
          <a:xfrm>
            <a:off x="302458" y="1778986"/>
            <a:ext cx="5650448" cy="4246219"/>
          </a:xfrm>
          <a:prstGeom prst="rect">
            <a:avLst/>
          </a:prstGeom>
        </p:spPr>
        <p:txBody>
          <a:bodyPr lIns="36000" tIns="36000" rIns="36000" bIns="36000" anchor="ctr"/>
          <a:lstStyle>
            <a:lvl1pPr marL="159860" indent="-159860" algn="l">
              <a:lnSpc>
                <a:spcPct val="100000"/>
              </a:lnSpc>
              <a:spcBef>
                <a:spcPts val="0"/>
              </a:spcBef>
              <a:buSzPct val="130000"/>
              <a:buFont typeface="Arial" panose="020B0604020202020204" pitchFamily="34" charset="0"/>
              <a:buChar char="•"/>
              <a:defRPr sz="1814">
                <a:solidFill>
                  <a:schemeClr val="tx2"/>
                </a:solidFill>
                <a:latin typeface="+mn-lt"/>
              </a:defRPr>
            </a:lvl1pPr>
            <a:lvl2pPr marL="328361" indent="-164181" algn="l">
              <a:buSzPct val="130000"/>
              <a:buFont typeface="Arial" panose="020B0604020202020204" pitchFamily="34" charset="0"/>
              <a:buChar char="•"/>
              <a:defRPr sz="1814">
                <a:solidFill>
                  <a:schemeClr val="tx2"/>
                </a:solidFill>
              </a:defRPr>
            </a:lvl2pPr>
            <a:lvl3pPr marL="492542" indent="-164181" algn="l">
              <a:buSzPct val="130000"/>
              <a:buFont typeface="Arial" panose="020B0604020202020204" pitchFamily="34" charset="0"/>
              <a:buChar char="•"/>
              <a:defRPr sz="1814">
                <a:solidFill>
                  <a:schemeClr val="tx2"/>
                </a:solidFill>
              </a:defRPr>
            </a:lvl3pPr>
            <a:lvl4pPr marL="648081" indent="-155539" algn="l">
              <a:buSzPct val="130000"/>
              <a:buFont typeface="Arial" panose="020B0604020202020204" pitchFamily="34" charset="0"/>
              <a:buChar char="•"/>
              <a:defRPr sz="1814">
                <a:solidFill>
                  <a:schemeClr val="tx2"/>
                </a:solidFill>
              </a:defRPr>
            </a:lvl4pPr>
            <a:lvl5pPr marL="809381" indent="-159860" algn="l">
              <a:buSzPct val="130000"/>
              <a:buFont typeface="Arial" panose="020B0604020202020204" pitchFamily="34" charset="0"/>
              <a:buChar char="•"/>
              <a:defRPr sz="1814">
                <a:solidFill>
                  <a:schemeClr val="tx2"/>
                </a:solidFill>
              </a:defRPr>
            </a:lvl5pPr>
            <a:lvl6pPr marL="2285807" indent="0" algn="ctr">
              <a:buNone/>
              <a:defRPr sz="1600"/>
            </a:lvl6pPr>
            <a:lvl7pPr marL="2742969" indent="0" algn="ctr">
              <a:buNone/>
              <a:defRPr sz="1600"/>
            </a:lvl7pPr>
            <a:lvl8pPr marL="3200131" indent="0" algn="ctr">
              <a:buNone/>
              <a:defRPr sz="1600"/>
            </a:lvl8pPr>
            <a:lvl9pPr marL="3657292" indent="0" algn="ctr">
              <a:buNone/>
              <a:defRPr sz="1600"/>
            </a:lvl9pPr>
          </a:lstStyle>
          <a:p>
            <a:pPr algn="l"/>
            <a:r>
              <a:rPr lang="sk-SK"/>
              <a:t>Kliknite sem a upravte štýly predlohy textu</a:t>
            </a:r>
          </a:p>
          <a:p>
            <a:pPr lvl="1" algn="l"/>
            <a:r>
              <a:rPr lang="sk-SK"/>
              <a:t>Druhá úroveň</a:t>
            </a:r>
          </a:p>
          <a:p>
            <a:pPr lvl="2" algn="l"/>
            <a:r>
              <a:rPr lang="sk-SK"/>
              <a:t>Tretia úroveň</a:t>
            </a:r>
          </a:p>
          <a:p>
            <a:pPr lvl="3" algn="l"/>
            <a:r>
              <a:rPr lang="sk-SK"/>
              <a:t>Štvrtá úroveň</a:t>
            </a:r>
          </a:p>
          <a:p>
            <a:pPr lvl="4" algn="l"/>
            <a:r>
              <a:rPr lang="sk-SK"/>
              <a:t>Piata úroveň</a:t>
            </a:r>
          </a:p>
        </p:txBody>
      </p:sp>
      <p:pic>
        <p:nvPicPr>
          <p:cNvPr id="14" name="Picture 6">
            <a:extLst>
              <a:ext uri="{FF2B5EF4-FFF2-40B4-BE49-F238E27FC236}">
                <a16:creationId xmlns:a16="http://schemas.microsoft.com/office/drawing/2014/main" id="{4BBD1353-51D9-4477-9F98-6328F7AF2121}"/>
              </a:ext>
            </a:extLst>
          </p:cNvPr>
          <p:cNvPicPr>
            <a:picLocks noChangeAspect="1"/>
          </p:cNvPicPr>
          <p:nvPr userDrawn="1"/>
        </p:nvPicPr>
        <p:blipFill>
          <a:blip r:embed="rId2"/>
          <a:srcRect/>
          <a:stretch/>
        </p:blipFill>
        <p:spPr>
          <a:xfrm>
            <a:off x="326729" y="6025205"/>
            <a:ext cx="1603589" cy="486728"/>
          </a:xfrm>
          <a:prstGeom prst="rect">
            <a:avLst/>
          </a:prstGeom>
        </p:spPr>
      </p:pic>
      <p:sp>
        <p:nvSpPr>
          <p:cNvPr id="6" name="Zástupný objekt pre obrázok 5">
            <a:extLst>
              <a:ext uri="{FF2B5EF4-FFF2-40B4-BE49-F238E27FC236}">
                <a16:creationId xmlns:a16="http://schemas.microsoft.com/office/drawing/2014/main" id="{D3CC7A6B-0456-47C3-AB34-6D1A2134D916}"/>
              </a:ext>
            </a:extLst>
          </p:cNvPr>
          <p:cNvSpPr>
            <a:spLocks noGrp="1"/>
          </p:cNvSpPr>
          <p:nvPr>
            <p:ph type="pic" sz="quarter" idx="10"/>
          </p:nvPr>
        </p:nvSpPr>
        <p:spPr>
          <a:xfrm>
            <a:off x="6337079" y="1"/>
            <a:ext cx="5854921" cy="6857999"/>
          </a:xfrm>
          <a:prstGeom prst="rect">
            <a:avLst/>
          </a:prstGeom>
          <a:solidFill>
            <a:schemeClr val="bg1">
              <a:lumMod val="75000"/>
            </a:schemeClr>
          </a:solidFill>
        </p:spPr>
        <p:txBody>
          <a:bodyPr/>
          <a:lstStyle/>
          <a:p>
            <a:endParaRPr lang="sk-SK"/>
          </a:p>
        </p:txBody>
      </p:sp>
    </p:spTree>
    <p:extLst>
      <p:ext uri="{BB962C8B-B14F-4D97-AF65-F5344CB8AC3E}">
        <p14:creationId xmlns:p14="http://schemas.microsoft.com/office/powerpoint/2010/main" val="1471654643"/>
      </p:ext>
    </p:extLst>
  </p:cSld>
  <p:clrMapOvr>
    <a:masterClrMapping/>
  </p:clrMapOvr>
  <p:hf sldNum="0" hdr="0" ftr="0"/>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1_slide biely">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6" y="205593"/>
            <a:ext cx="8512075" cy="903774"/>
          </a:xfrm>
          <a:prstGeom prst="rect">
            <a:avLst/>
          </a:prstGeom>
        </p:spPr>
        <p:txBody>
          <a:bodyPr lIns="0" tIns="0" rIns="0" bIns="0" anchor="t" anchorCtr="0"/>
          <a:lstStyle>
            <a:lvl1pPr algn="l">
              <a:lnSpc>
                <a:spcPct val="100000"/>
              </a:lnSpc>
              <a:defRPr sz="2903" b="1">
                <a:solidFill>
                  <a:schemeClr val="tx2"/>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sp>
        <p:nvSpPr>
          <p:cNvPr id="3" name="Subtitle 2"/>
          <p:cNvSpPr>
            <a:spLocks noGrp="1"/>
          </p:cNvSpPr>
          <p:nvPr>
            <p:ph type="subTitle" idx="1" hasCustomPrompt="1"/>
          </p:nvPr>
        </p:nvSpPr>
        <p:spPr>
          <a:xfrm>
            <a:off x="3266564" y="1270213"/>
            <a:ext cx="8512075" cy="5086137"/>
          </a:xfrm>
          <a:prstGeom prst="rect">
            <a:avLst/>
          </a:prstGeom>
        </p:spPr>
        <p:txBody>
          <a:bodyPr lIns="36000" tIns="36000" rIns="36000" bIns="36000" anchor="ctr"/>
          <a:lstStyle>
            <a:lvl1pPr marL="241950" indent="-241950" algn="l">
              <a:lnSpc>
                <a:spcPct val="100000"/>
              </a:lnSpc>
              <a:spcBef>
                <a:spcPts val="0"/>
              </a:spcBef>
              <a:buSzPct val="130000"/>
              <a:buFont typeface="Arial" panose="020B0604020202020204" pitchFamily="34" charset="0"/>
              <a:buChar char="•"/>
              <a:defRPr sz="1814">
                <a:solidFill>
                  <a:schemeClr val="tx2"/>
                </a:solidFill>
                <a:latin typeface="+mn-lt"/>
              </a:defRPr>
            </a:lvl1pPr>
            <a:lvl2pPr marL="457162" indent="0" algn="ctr">
              <a:buNone/>
              <a:defRPr sz="1999"/>
            </a:lvl2pPr>
            <a:lvl3pPr marL="914323" indent="0" algn="ctr">
              <a:buNone/>
              <a:defRPr sz="1800"/>
            </a:lvl3pPr>
            <a:lvl4pPr marL="1371485" indent="0" algn="ctr">
              <a:buNone/>
              <a:defRPr sz="1600"/>
            </a:lvl4pPr>
            <a:lvl5pPr marL="1828646" indent="0" algn="ctr">
              <a:buNone/>
              <a:defRPr sz="1600"/>
            </a:lvl5pPr>
            <a:lvl6pPr marL="2285807" indent="0" algn="ctr">
              <a:buNone/>
              <a:defRPr sz="1600"/>
            </a:lvl6pPr>
            <a:lvl7pPr marL="2742969" indent="0" algn="ctr">
              <a:buNone/>
              <a:defRPr sz="1600"/>
            </a:lvl7pPr>
            <a:lvl8pPr marL="3200131" indent="0" algn="ctr">
              <a:buNone/>
              <a:defRPr sz="1600"/>
            </a:lvl8pPr>
            <a:lvl9pPr marL="3657292" indent="0" algn="ctr">
              <a:buNone/>
              <a:defRPr sz="1600"/>
            </a:lvl9pPr>
          </a:lstStyle>
          <a:p>
            <a:pPr algn="l"/>
            <a:r>
              <a:rPr lang="sk-SK"/>
              <a:t>Klasický </a:t>
            </a:r>
            <a:r>
              <a:rPr lang="sk-SK" err="1"/>
              <a:t>štýl</a:t>
            </a:r>
            <a:r>
              <a:rPr lang="sk-SK"/>
              <a:t> textu, </a:t>
            </a:r>
            <a:r>
              <a:rPr lang="sk-SK" err="1"/>
              <a:t>rozširujúci</a:t>
            </a:r>
            <a:r>
              <a:rPr lang="sk-SK"/>
              <a:t> sa od stredu.</a:t>
            </a:r>
            <a:br>
              <a:rPr lang="sk-SK"/>
            </a:br>
            <a:r>
              <a:rPr lang="sk-SK" err="1"/>
              <a:t>Prechádza</a:t>
            </a:r>
            <a:r>
              <a:rPr lang="sk-SK"/>
              <a:t> cez tri </a:t>
            </a:r>
            <a:r>
              <a:rPr lang="sk-SK" err="1"/>
              <a:t>stĺpce</a:t>
            </a:r>
            <a:r>
              <a:rPr lang="sk-SK"/>
              <a:t>, </a:t>
            </a:r>
            <a:r>
              <a:rPr lang="sk-SK" err="1"/>
              <a:t>prvy</a:t>
            </a:r>
            <a:r>
              <a:rPr lang="sk-SK"/>
              <a:t>́ je </a:t>
            </a:r>
            <a:r>
              <a:rPr lang="sk-SK" err="1"/>
              <a:t>vynechany</a:t>
            </a:r>
            <a:r>
              <a:rPr lang="sk-SK"/>
              <a:t>́. Do </a:t>
            </a:r>
            <a:r>
              <a:rPr lang="sk-SK" err="1"/>
              <a:t>vynechaného</a:t>
            </a:r>
            <a:r>
              <a:rPr lang="sk-SK"/>
              <a:t> vieme </a:t>
            </a:r>
            <a:r>
              <a:rPr lang="sk-SK" err="1"/>
              <a:t>podľa</a:t>
            </a:r>
            <a:r>
              <a:rPr lang="sk-SK"/>
              <a:t> potreby (ale s mierou) </a:t>
            </a:r>
            <a:r>
              <a:rPr lang="sk-SK" err="1"/>
              <a:t>umiestňovat</a:t>
            </a:r>
            <a:r>
              <a:rPr lang="sk-SK"/>
              <a:t>̌ </a:t>
            </a:r>
            <a:r>
              <a:rPr lang="sk-SK" err="1"/>
              <a:t>obrázky</a:t>
            </a:r>
            <a:r>
              <a:rPr lang="sk-SK"/>
              <a:t> z </a:t>
            </a:r>
            <a:r>
              <a:rPr lang="sk-SK" err="1"/>
              <a:t>priloženého</a:t>
            </a:r>
            <a:r>
              <a:rPr lang="sk-SK"/>
              <a:t> </a:t>
            </a:r>
            <a:r>
              <a:rPr lang="sk-SK" err="1"/>
              <a:t>ikonsetu</a:t>
            </a:r>
            <a:r>
              <a:rPr lang="sk-SK"/>
              <a:t>. </a:t>
            </a:r>
          </a:p>
          <a:p>
            <a:pPr algn="l"/>
            <a:r>
              <a:rPr lang="sk-SK" err="1"/>
              <a:t>Môžeme</a:t>
            </a:r>
            <a:r>
              <a:rPr lang="sk-SK"/>
              <a:t> miestami zvýrazňovať </a:t>
            </a:r>
            <a:r>
              <a:rPr lang="sk-SK" err="1"/>
              <a:t>určite</a:t>
            </a:r>
            <a:r>
              <a:rPr lang="sk-SK"/>
              <a:t>́ slová.</a:t>
            </a:r>
          </a:p>
          <a:p>
            <a:pPr algn="l"/>
            <a:endParaRPr lang="sk-SK"/>
          </a:p>
          <a:p>
            <a:pPr algn="l"/>
            <a:r>
              <a:rPr lang="sk-SK" err="1"/>
              <a:t>Tor</a:t>
            </a:r>
            <a:r>
              <a:rPr lang="sk-SK"/>
              <a:t> sed </a:t>
            </a:r>
            <a:r>
              <a:rPr lang="sk-SK" err="1"/>
              <a:t>que</a:t>
            </a:r>
            <a:r>
              <a:rPr lang="sk-SK"/>
              <a:t> </a:t>
            </a:r>
            <a:r>
              <a:rPr lang="sk-SK" err="1"/>
              <a:t>rem</a:t>
            </a:r>
            <a:r>
              <a:rPr lang="sk-SK"/>
              <a:t> </a:t>
            </a:r>
            <a:r>
              <a:rPr lang="sk-SK" err="1"/>
              <a:t>adia</a:t>
            </a:r>
            <a:r>
              <a:rPr lang="sk-SK"/>
              <a:t> </a:t>
            </a:r>
            <a:r>
              <a:rPr lang="sk-SK" err="1"/>
              <a:t>pa</a:t>
            </a:r>
            <a:r>
              <a:rPr lang="sk-SK"/>
              <a:t> </a:t>
            </a:r>
            <a:r>
              <a:rPr lang="sk-SK" err="1"/>
              <a:t>quia</a:t>
            </a:r>
            <a:r>
              <a:rPr lang="sk-SK"/>
              <a:t> </a:t>
            </a:r>
            <a:r>
              <a:rPr lang="sk-SK" err="1"/>
              <a:t>quamus</a:t>
            </a:r>
            <a:r>
              <a:rPr lang="sk-SK"/>
              <a:t> </a:t>
            </a:r>
            <a:r>
              <a:rPr lang="sk-SK" err="1"/>
              <a:t>quaescias</a:t>
            </a:r>
            <a:r>
              <a:rPr lang="sk-SK"/>
              <a:t> </a:t>
            </a:r>
            <a:r>
              <a:rPr lang="sk-SK" err="1"/>
              <a:t>pos</a:t>
            </a:r>
            <a:r>
              <a:rPr lang="sk-SK"/>
              <a:t> et, to </a:t>
            </a:r>
            <a:r>
              <a:rPr lang="sk-SK" err="1"/>
              <a:t>quatem</a:t>
            </a:r>
            <a:r>
              <a:rPr lang="sk-SK"/>
              <a:t> </a:t>
            </a:r>
            <a:r>
              <a:rPr lang="sk-SK" err="1"/>
              <a:t>quas</a:t>
            </a:r>
            <a:r>
              <a:rPr lang="sk-SK"/>
              <a:t> </a:t>
            </a:r>
            <a:r>
              <a:rPr lang="sk-SK" err="1"/>
              <a:t>eaquiant</a:t>
            </a:r>
            <a:r>
              <a:rPr lang="sk-SK"/>
              <a:t> </a:t>
            </a:r>
            <a:r>
              <a:rPr lang="sk-SK" err="1"/>
              <a:t>eos</a:t>
            </a:r>
            <a:r>
              <a:rPr lang="sk-SK"/>
              <a:t> </a:t>
            </a:r>
            <a:r>
              <a:rPr lang="sk-SK" err="1"/>
              <a:t>evelles</a:t>
            </a:r>
            <a:r>
              <a:rPr lang="sk-SK"/>
              <a:t> </a:t>
            </a:r>
            <a:r>
              <a:rPr lang="sk-SK" err="1"/>
              <a:t>duntius</a:t>
            </a:r>
            <a:r>
              <a:rPr lang="sk-SK"/>
              <a:t> aut </a:t>
            </a:r>
            <a:r>
              <a:rPr lang="sk-SK" err="1"/>
              <a:t>pedit</a:t>
            </a:r>
            <a:r>
              <a:rPr lang="sk-SK"/>
              <a:t> </a:t>
            </a:r>
            <a:r>
              <a:rPr lang="sk-SK" err="1"/>
              <a:t>officim</a:t>
            </a:r>
            <a:r>
              <a:rPr lang="sk-SK"/>
              <a:t> </a:t>
            </a:r>
            <a:r>
              <a:rPr lang="sk-SK" err="1"/>
              <a:t>sincitae</a:t>
            </a:r>
            <a:r>
              <a:rPr lang="sk-SK"/>
              <a:t> et </a:t>
            </a:r>
            <a:r>
              <a:rPr lang="sk-SK" err="1"/>
              <a:t>accusant</a:t>
            </a:r>
            <a:r>
              <a:rPr lang="sk-SK"/>
              <a:t> </a:t>
            </a:r>
            <a:r>
              <a:rPr lang="sk-SK" err="1"/>
              <a:t>eum</a:t>
            </a:r>
            <a:r>
              <a:rPr lang="sk-SK"/>
              <a:t> </a:t>
            </a:r>
            <a:r>
              <a:rPr lang="sk-SK" err="1"/>
              <a:t>eat</a:t>
            </a:r>
            <a:r>
              <a:rPr lang="sk-SK"/>
              <a:t> </a:t>
            </a:r>
            <a:r>
              <a:rPr lang="sk-SK" err="1"/>
              <a:t>que</a:t>
            </a:r>
            <a:r>
              <a:rPr lang="sk-SK"/>
              <a:t> </a:t>
            </a:r>
            <a:r>
              <a:rPr lang="sk-SK" err="1"/>
              <a:t>sim</a:t>
            </a:r>
            <a:r>
              <a:rPr lang="sk-SK"/>
              <a:t> </a:t>
            </a:r>
            <a:r>
              <a:rPr lang="sk-SK" err="1"/>
              <a:t>solupta</a:t>
            </a:r>
            <a:r>
              <a:rPr lang="sk-SK"/>
              <a:t> </a:t>
            </a:r>
            <a:r>
              <a:rPr lang="sk-SK" err="1"/>
              <a:t>volor</a:t>
            </a:r>
            <a:r>
              <a:rPr lang="sk-SK"/>
              <a:t> as </a:t>
            </a:r>
            <a:r>
              <a:rPr lang="sk-SK" err="1"/>
              <a:t>atior</a:t>
            </a:r>
            <a:r>
              <a:rPr lang="sk-SK"/>
              <a:t> as et </a:t>
            </a:r>
            <a:r>
              <a:rPr lang="sk-SK" err="1"/>
              <a:t>ea</a:t>
            </a:r>
            <a:r>
              <a:rPr lang="sk-SK"/>
              <a:t> </a:t>
            </a:r>
            <a:r>
              <a:rPr lang="sk-SK" err="1"/>
              <a:t>enturem</a:t>
            </a:r>
            <a:r>
              <a:rPr lang="sk-SK"/>
              <a:t> </a:t>
            </a:r>
            <a:r>
              <a:rPr lang="sk-SK" err="1"/>
              <a:t>nis</a:t>
            </a:r>
            <a:r>
              <a:rPr lang="sk-SK"/>
              <a:t> </a:t>
            </a:r>
            <a:r>
              <a:rPr lang="sk-SK" err="1"/>
              <a:t>ditaquas</a:t>
            </a:r>
            <a:r>
              <a:rPr lang="sk-SK"/>
              <a:t> </a:t>
            </a:r>
            <a:r>
              <a:rPr lang="sk-SK" err="1"/>
              <a:t>estotatem</a:t>
            </a:r>
            <a:r>
              <a:rPr lang="sk-SK"/>
              <a:t> </a:t>
            </a:r>
            <a:r>
              <a:rPr lang="sk-SK" err="1"/>
              <a:t>is</a:t>
            </a:r>
            <a:r>
              <a:rPr lang="sk-SK"/>
              <a:t> as </a:t>
            </a:r>
            <a:r>
              <a:rPr lang="sk-SK" err="1"/>
              <a:t>que</a:t>
            </a:r>
            <a:r>
              <a:rPr lang="sk-SK"/>
              <a:t> </a:t>
            </a:r>
            <a:r>
              <a:rPr lang="sk-SK" err="1"/>
              <a:t>nis</a:t>
            </a:r>
            <a:r>
              <a:rPr lang="sk-SK"/>
              <a:t> </a:t>
            </a:r>
            <a:r>
              <a:rPr lang="sk-SK" err="1"/>
              <a:t>pellicat</a:t>
            </a:r>
            <a:r>
              <a:rPr lang="sk-SK"/>
              <a:t> </a:t>
            </a:r>
            <a:r>
              <a:rPr lang="sk-SK" err="1"/>
              <a:t>exeri</a:t>
            </a:r>
            <a:r>
              <a:rPr lang="sk-SK"/>
              <a:t> </a:t>
            </a:r>
            <a:r>
              <a:rPr lang="sk-SK" err="1"/>
              <a:t>omnieni</a:t>
            </a:r>
            <a:r>
              <a:rPr lang="sk-SK"/>
              <a:t> </a:t>
            </a:r>
            <a:r>
              <a:rPr lang="sk-SK" err="1"/>
              <a:t>minvelicati</a:t>
            </a:r>
            <a:r>
              <a:rPr lang="sk-SK"/>
              <a:t> </a:t>
            </a:r>
            <a:r>
              <a:rPr lang="sk-SK" err="1"/>
              <a:t>oditass</a:t>
            </a:r>
            <a:r>
              <a:rPr lang="sk-SK"/>
              <a:t> </a:t>
            </a:r>
            <a:r>
              <a:rPr lang="sk-SK" err="1"/>
              <a:t>invellandi</a:t>
            </a:r>
            <a:r>
              <a:rPr lang="sk-SK"/>
              <a:t> </a:t>
            </a:r>
            <a:r>
              <a:rPr lang="sk-SK" err="1"/>
              <a:t>quas</a:t>
            </a:r>
            <a:r>
              <a:rPr lang="sk-SK"/>
              <a:t> aut </a:t>
            </a:r>
            <a:r>
              <a:rPr lang="sk-SK" err="1"/>
              <a:t>remquo</a:t>
            </a:r>
            <a:r>
              <a:rPr lang="sk-SK"/>
              <a:t> </a:t>
            </a:r>
            <a:r>
              <a:rPr lang="sk-SK" err="1"/>
              <a:t>odiciamus</a:t>
            </a:r>
            <a:r>
              <a:rPr lang="sk-SK"/>
              <a:t>, </a:t>
            </a:r>
            <a:r>
              <a:rPr lang="sk-SK" err="1"/>
              <a:t>adiatist</a:t>
            </a:r>
            <a:r>
              <a:rPr lang="sk-SK"/>
              <a:t> </a:t>
            </a:r>
            <a:r>
              <a:rPr lang="sk-SK" err="1"/>
              <a:t>voluptaeriae</a:t>
            </a:r>
            <a:r>
              <a:rPr lang="sk-SK"/>
              <a:t> </a:t>
            </a:r>
            <a:r>
              <a:rPr lang="sk-SK" err="1"/>
              <a:t>eos</a:t>
            </a:r>
            <a:r>
              <a:rPr lang="sk-SK"/>
              <a:t> </a:t>
            </a:r>
            <a:r>
              <a:rPr lang="sk-SK" err="1"/>
              <a:t>autem</a:t>
            </a:r>
            <a:r>
              <a:rPr lang="sk-SK"/>
              <a:t> </a:t>
            </a:r>
            <a:r>
              <a:rPr lang="sk-SK" err="1"/>
              <a:t>ullicitia</a:t>
            </a:r>
            <a:r>
              <a:rPr lang="sk-SK"/>
              <a:t> </a:t>
            </a:r>
            <a:r>
              <a:rPr lang="sk-SK" err="1"/>
              <a:t>ipsandipita</a:t>
            </a:r>
            <a:r>
              <a:rPr lang="sk-SK"/>
              <a:t> a </a:t>
            </a:r>
            <a:r>
              <a:rPr lang="sk-SK" err="1"/>
              <a:t>conse</a:t>
            </a:r>
            <a:r>
              <a:rPr lang="sk-SK"/>
              <a:t>. </a:t>
            </a:r>
          </a:p>
        </p:txBody>
      </p:sp>
      <p:pic>
        <p:nvPicPr>
          <p:cNvPr id="14" name="Picture 6">
            <a:extLst>
              <a:ext uri="{FF2B5EF4-FFF2-40B4-BE49-F238E27FC236}">
                <a16:creationId xmlns:a16="http://schemas.microsoft.com/office/drawing/2014/main" id="{4BBD1353-51D9-4477-9F98-6328F7AF2121}"/>
              </a:ext>
            </a:extLst>
          </p:cNvPr>
          <p:cNvPicPr>
            <a:picLocks noChangeAspect="1"/>
          </p:cNvPicPr>
          <p:nvPr userDrawn="1"/>
        </p:nvPicPr>
        <p:blipFill>
          <a:blip r:embed="rId2"/>
          <a:srcRect/>
          <a:stretch/>
        </p:blipFill>
        <p:spPr>
          <a:xfrm>
            <a:off x="326729" y="6025205"/>
            <a:ext cx="1603589" cy="486728"/>
          </a:xfrm>
          <a:prstGeom prst="rect">
            <a:avLst/>
          </a:prstGeom>
        </p:spPr>
      </p:pic>
    </p:spTree>
    <p:extLst>
      <p:ext uri="{BB962C8B-B14F-4D97-AF65-F5344CB8AC3E}">
        <p14:creationId xmlns:p14="http://schemas.microsoft.com/office/powerpoint/2010/main" val="1721893045"/>
      </p:ext>
    </p:extLst>
  </p:cSld>
  <p:clrMapOvr>
    <a:masterClrMapping/>
  </p:clrMapOvr>
  <p:hf sldNum="0" hdr="0" ftr="0"/>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1_slide modry">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6" y="215587"/>
            <a:ext cx="8512075" cy="933758"/>
          </a:xfrm>
          <a:prstGeom prst="rect">
            <a:avLst/>
          </a:prstGeom>
        </p:spPr>
        <p:txBody>
          <a:bodyPr lIns="0" tIns="0" rIns="0" bIns="0" anchor="t" anchorCtr="0"/>
          <a:lstStyle>
            <a:lvl1pPr algn="l">
              <a:lnSpc>
                <a:spcPct val="100000"/>
              </a:lnSpc>
              <a:defRPr sz="2903" b="1">
                <a:solidFill>
                  <a:schemeClr val="bg1"/>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sp>
        <p:nvSpPr>
          <p:cNvPr id="3" name="Subtitle 2"/>
          <p:cNvSpPr>
            <a:spLocks noGrp="1"/>
          </p:cNvSpPr>
          <p:nvPr>
            <p:ph type="subTitle" idx="1" hasCustomPrompt="1"/>
          </p:nvPr>
        </p:nvSpPr>
        <p:spPr>
          <a:xfrm>
            <a:off x="3266564" y="1270213"/>
            <a:ext cx="8512075" cy="5086137"/>
          </a:xfrm>
          <a:prstGeom prst="rect">
            <a:avLst/>
          </a:prstGeom>
        </p:spPr>
        <p:txBody>
          <a:bodyPr lIns="36000" tIns="36000" rIns="36000" bIns="36000" anchor="ctr"/>
          <a:lstStyle>
            <a:lvl1pPr marL="241950" indent="-241950" algn="l">
              <a:lnSpc>
                <a:spcPct val="100000"/>
              </a:lnSpc>
              <a:spcBef>
                <a:spcPts val="0"/>
              </a:spcBef>
              <a:buSzPct val="130000"/>
              <a:buFont typeface="Arial" panose="020B0604020202020204" pitchFamily="34" charset="0"/>
              <a:buChar char="•"/>
              <a:defRPr sz="1814">
                <a:solidFill>
                  <a:schemeClr val="bg1"/>
                </a:solidFill>
                <a:latin typeface="+mn-lt"/>
              </a:defRPr>
            </a:lvl1pPr>
            <a:lvl2pPr marL="457162" indent="0" algn="ctr">
              <a:buNone/>
              <a:defRPr sz="1999"/>
            </a:lvl2pPr>
            <a:lvl3pPr marL="914323" indent="0" algn="ctr">
              <a:buNone/>
              <a:defRPr sz="1800"/>
            </a:lvl3pPr>
            <a:lvl4pPr marL="1371485" indent="0" algn="ctr">
              <a:buNone/>
              <a:defRPr sz="1600"/>
            </a:lvl4pPr>
            <a:lvl5pPr marL="1828646" indent="0" algn="ctr">
              <a:buNone/>
              <a:defRPr sz="1600"/>
            </a:lvl5pPr>
            <a:lvl6pPr marL="2285807" indent="0" algn="ctr">
              <a:buNone/>
              <a:defRPr sz="1600"/>
            </a:lvl6pPr>
            <a:lvl7pPr marL="2742969" indent="0" algn="ctr">
              <a:buNone/>
              <a:defRPr sz="1600"/>
            </a:lvl7pPr>
            <a:lvl8pPr marL="3200131" indent="0" algn="ctr">
              <a:buNone/>
              <a:defRPr sz="1600"/>
            </a:lvl8pPr>
            <a:lvl9pPr marL="3657292" indent="0" algn="ctr">
              <a:buNone/>
              <a:defRPr sz="1600"/>
            </a:lvl9pPr>
          </a:lstStyle>
          <a:p>
            <a:pPr algn="l"/>
            <a:r>
              <a:rPr lang="sk-SK"/>
              <a:t>Klasický </a:t>
            </a:r>
            <a:r>
              <a:rPr lang="sk-SK" err="1"/>
              <a:t>štýl</a:t>
            </a:r>
            <a:r>
              <a:rPr lang="sk-SK"/>
              <a:t> textu, </a:t>
            </a:r>
            <a:r>
              <a:rPr lang="sk-SK" err="1"/>
              <a:t>rozširujúci</a:t>
            </a:r>
            <a:r>
              <a:rPr lang="sk-SK"/>
              <a:t> sa od stredu.</a:t>
            </a:r>
            <a:br>
              <a:rPr lang="sk-SK"/>
            </a:br>
            <a:r>
              <a:rPr lang="sk-SK" err="1"/>
              <a:t>Prechádza</a:t>
            </a:r>
            <a:r>
              <a:rPr lang="sk-SK"/>
              <a:t> cez tri </a:t>
            </a:r>
            <a:r>
              <a:rPr lang="sk-SK" err="1"/>
              <a:t>stĺpce</a:t>
            </a:r>
            <a:r>
              <a:rPr lang="sk-SK"/>
              <a:t>, </a:t>
            </a:r>
            <a:r>
              <a:rPr lang="sk-SK" err="1"/>
              <a:t>prvy</a:t>
            </a:r>
            <a:r>
              <a:rPr lang="sk-SK"/>
              <a:t>́ je </a:t>
            </a:r>
            <a:r>
              <a:rPr lang="sk-SK" err="1"/>
              <a:t>vynechany</a:t>
            </a:r>
            <a:r>
              <a:rPr lang="sk-SK"/>
              <a:t>́. Do </a:t>
            </a:r>
            <a:r>
              <a:rPr lang="sk-SK" err="1"/>
              <a:t>vynechaného</a:t>
            </a:r>
            <a:r>
              <a:rPr lang="sk-SK"/>
              <a:t> vieme </a:t>
            </a:r>
            <a:r>
              <a:rPr lang="sk-SK" err="1"/>
              <a:t>podľa</a:t>
            </a:r>
            <a:r>
              <a:rPr lang="sk-SK"/>
              <a:t> potreby (ale s mierou) </a:t>
            </a:r>
            <a:r>
              <a:rPr lang="sk-SK" err="1"/>
              <a:t>umiestňovat</a:t>
            </a:r>
            <a:r>
              <a:rPr lang="sk-SK"/>
              <a:t>̌ </a:t>
            </a:r>
            <a:r>
              <a:rPr lang="sk-SK" err="1"/>
              <a:t>obrázky</a:t>
            </a:r>
            <a:r>
              <a:rPr lang="sk-SK"/>
              <a:t> z </a:t>
            </a:r>
            <a:r>
              <a:rPr lang="sk-SK" err="1"/>
              <a:t>priloženého</a:t>
            </a:r>
            <a:r>
              <a:rPr lang="sk-SK"/>
              <a:t> </a:t>
            </a:r>
            <a:r>
              <a:rPr lang="sk-SK" err="1"/>
              <a:t>ikonsetu</a:t>
            </a:r>
            <a:r>
              <a:rPr lang="sk-SK"/>
              <a:t>. </a:t>
            </a:r>
          </a:p>
          <a:p>
            <a:pPr algn="l"/>
            <a:r>
              <a:rPr lang="sk-SK" err="1"/>
              <a:t>Môžeme</a:t>
            </a:r>
            <a:r>
              <a:rPr lang="sk-SK"/>
              <a:t> miestami zvýrazňovať </a:t>
            </a:r>
            <a:r>
              <a:rPr lang="sk-SK" err="1"/>
              <a:t>určite</a:t>
            </a:r>
            <a:r>
              <a:rPr lang="sk-SK"/>
              <a:t>́ slová.</a:t>
            </a:r>
          </a:p>
          <a:p>
            <a:pPr algn="l"/>
            <a:endParaRPr lang="sk-SK"/>
          </a:p>
          <a:p>
            <a:pPr algn="l"/>
            <a:r>
              <a:rPr lang="sk-SK" err="1"/>
              <a:t>Tor</a:t>
            </a:r>
            <a:r>
              <a:rPr lang="sk-SK"/>
              <a:t> sed </a:t>
            </a:r>
            <a:r>
              <a:rPr lang="sk-SK" err="1"/>
              <a:t>que</a:t>
            </a:r>
            <a:r>
              <a:rPr lang="sk-SK"/>
              <a:t> </a:t>
            </a:r>
            <a:r>
              <a:rPr lang="sk-SK" err="1"/>
              <a:t>rem</a:t>
            </a:r>
            <a:r>
              <a:rPr lang="sk-SK"/>
              <a:t> </a:t>
            </a:r>
            <a:r>
              <a:rPr lang="sk-SK" err="1"/>
              <a:t>adia</a:t>
            </a:r>
            <a:r>
              <a:rPr lang="sk-SK"/>
              <a:t> </a:t>
            </a:r>
            <a:r>
              <a:rPr lang="sk-SK" err="1"/>
              <a:t>pa</a:t>
            </a:r>
            <a:r>
              <a:rPr lang="sk-SK"/>
              <a:t> </a:t>
            </a:r>
            <a:r>
              <a:rPr lang="sk-SK" err="1"/>
              <a:t>quia</a:t>
            </a:r>
            <a:r>
              <a:rPr lang="sk-SK"/>
              <a:t> </a:t>
            </a:r>
            <a:r>
              <a:rPr lang="sk-SK" err="1"/>
              <a:t>quamus</a:t>
            </a:r>
            <a:r>
              <a:rPr lang="sk-SK"/>
              <a:t> </a:t>
            </a:r>
            <a:r>
              <a:rPr lang="sk-SK" err="1"/>
              <a:t>quaescias</a:t>
            </a:r>
            <a:r>
              <a:rPr lang="sk-SK"/>
              <a:t> </a:t>
            </a:r>
            <a:r>
              <a:rPr lang="sk-SK" err="1"/>
              <a:t>pos</a:t>
            </a:r>
            <a:r>
              <a:rPr lang="sk-SK"/>
              <a:t> et, to </a:t>
            </a:r>
            <a:r>
              <a:rPr lang="sk-SK" err="1"/>
              <a:t>quatem</a:t>
            </a:r>
            <a:r>
              <a:rPr lang="sk-SK"/>
              <a:t> </a:t>
            </a:r>
            <a:r>
              <a:rPr lang="sk-SK" err="1"/>
              <a:t>quas</a:t>
            </a:r>
            <a:r>
              <a:rPr lang="sk-SK"/>
              <a:t> </a:t>
            </a:r>
            <a:r>
              <a:rPr lang="sk-SK" err="1"/>
              <a:t>eaquiant</a:t>
            </a:r>
            <a:r>
              <a:rPr lang="sk-SK"/>
              <a:t> </a:t>
            </a:r>
            <a:r>
              <a:rPr lang="sk-SK" err="1"/>
              <a:t>eos</a:t>
            </a:r>
            <a:r>
              <a:rPr lang="sk-SK"/>
              <a:t> </a:t>
            </a:r>
            <a:r>
              <a:rPr lang="sk-SK" err="1"/>
              <a:t>evelles</a:t>
            </a:r>
            <a:r>
              <a:rPr lang="sk-SK"/>
              <a:t> </a:t>
            </a:r>
            <a:r>
              <a:rPr lang="sk-SK" err="1"/>
              <a:t>duntius</a:t>
            </a:r>
            <a:r>
              <a:rPr lang="sk-SK"/>
              <a:t> aut </a:t>
            </a:r>
            <a:r>
              <a:rPr lang="sk-SK" err="1"/>
              <a:t>pedit</a:t>
            </a:r>
            <a:r>
              <a:rPr lang="sk-SK"/>
              <a:t> </a:t>
            </a:r>
            <a:r>
              <a:rPr lang="sk-SK" err="1"/>
              <a:t>officim</a:t>
            </a:r>
            <a:r>
              <a:rPr lang="sk-SK"/>
              <a:t> </a:t>
            </a:r>
            <a:r>
              <a:rPr lang="sk-SK" err="1"/>
              <a:t>sincitae</a:t>
            </a:r>
            <a:r>
              <a:rPr lang="sk-SK"/>
              <a:t> et </a:t>
            </a:r>
            <a:r>
              <a:rPr lang="sk-SK" err="1"/>
              <a:t>accusant</a:t>
            </a:r>
            <a:r>
              <a:rPr lang="sk-SK"/>
              <a:t> </a:t>
            </a:r>
            <a:r>
              <a:rPr lang="sk-SK" err="1"/>
              <a:t>eum</a:t>
            </a:r>
            <a:r>
              <a:rPr lang="sk-SK"/>
              <a:t> </a:t>
            </a:r>
            <a:r>
              <a:rPr lang="sk-SK" err="1"/>
              <a:t>eat</a:t>
            </a:r>
            <a:r>
              <a:rPr lang="sk-SK"/>
              <a:t> </a:t>
            </a:r>
            <a:r>
              <a:rPr lang="sk-SK" err="1"/>
              <a:t>que</a:t>
            </a:r>
            <a:r>
              <a:rPr lang="sk-SK"/>
              <a:t> </a:t>
            </a:r>
            <a:r>
              <a:rPr lang="sk-SK" err="1"/>
              <a:t>sim</a:t>
            </a:r>
            <a:r>
              <a:rPr lang="sk-SK"/>
              <a:t> </a:t>
            </a:r>
            <a:r>
              <a:rPr lang="sk-SK" err="1"/>
              <a:t>solupta</a:t>
            </a:r>
            <a:r>
              <a:rPr lang="sk-SK"/>
              <a:t> </a:t>
            </a:r>
            <a:r>
              <a:rPr lang="sk-SK" err="1"/>
              <a:t>volor</a:t>
            </a:r>
            <a:r>
              <a:rPr lang="sk-SK"/>
              <a:t> as </a:t>
            </a:r>
            <a:r>
              <a:rPr lang="sk-SK" err="1"/>
              <a:t>atior</a:t>
            </a:r>
            <a:r>
              <a:rPr lang="sk-SK"/>
              <a:t> as et </a:t>
            </a:r>
            <a:r>
              <a:rPr lang="sk-SK" err="1"/>
              <a:t>ea</a:t>
            </a:r>
            <a:r>
              <a:rPr lang="sk-SK"/>
              <a:t> </a:t>
            </a:r>
            <a:r>
              <a:rPr lang="sk-SK" err="1"/>
              <a:t>enturem</a:t>
            </a:r>
            <a:r>
              <a:rPr lang="sk-SK"/>
              <a:t> </a:t>
            </a:r>
            <a:r>
              <a:rPr lang="sk-SK" err="1"/>
              <a:t>nis</a:t>
            </a:r>
            <a:r>
              <a:rPr lang="sk-SK"/>
              <a:t> </a:t>
            </a:r>
            <a:r>
              <a:rPr lang="sk-SK" err="1"/>
              <a:t>ditaquas</a:t>
            </a:r>
            <a:r>
              <a:rPr lang="sk-SK"/>
              <a:t> </a:t>
            </a:r>
            <a:r>
              <a:rPr lang="sk-SK" err="1"/>
              <a:t>estotatem</a:t>
            </a:r>
            <a:r>
              <a:rPr lang="sk-SK"/>
              <a:t> </a:t>
            </a:r>
            <a:r>
              <a:rPr lang="sk-SK" err="1"/>
              <a:t>is</a:t>
            </a:r>
            <a:r>
              <a:rPr lang="sk-SK"/>
              <a:t> as </a:t>
            </a:r>
            <a:r>
              <a:rPr lang="sk-SK" err="1"/>
              <a:t>que</a:t>
            </a:r>
            <a:r>
              <a:rPr lang="sk-SK"/>
              <a:t> </a:t>
            </a:r>
            <a:r>
              <a:rPr lang="sk-SK" err="1"/>
              <a:t>nis</a:t>
            </a:r>
            <a:r>
              <a:rPr lang="sk-SK"/>
              <a:t> </a:t>
            </a:r>
            <a:r>
              <a:rPr lang="sk-SK" err="1"/>
              <a:t>pellicat</a:t>
            </a:r>
            <a:r>
              <a:rPr lang="sk-SK"/>
              <a:t> </a:t>
            </a:r>
            <a:r>
              <a:rPr lang="sk-SK" err="1"/>
              <a:t>exeri</a:t>
            </a:r>
            <a:r>
              <a:rPr lang="sk-SK"/>
              <a:t> </a:t>
            </a:r>
            <a:r>
              <a:rPr lang="sk-SK" err="1"/>
              <a:t>omnieni</a:t>
            </a:r>
            <a:r>
              <a:rPr lang="sk-SK"/>
              <a:t> </a:t>
            </a:r>
            <a:r>
              <a:rPr lang="sk-SK" err="1"/>
              <a:t>minvelicati</a:t>
            </a:r>
            <a:r>
              <a:rPr lang="sk-SK"/>
              <a:t> </a:t>
            </a:r>
            <a:r>
              <a:rPr lang="sk-SK" err="1"/>
              <a:t>oditass</a:t>
            </a:r>
            <a:r>
              <a:rPr lang="sk-SK"/>
              <a:t> </a:t>
            </a:r>
            <a:r>
              <a:rPr lang="sk-SK" err="1"/>
              <a:t>invellandi</a:t>
            </a:r>
            <a:r>
              <a:rPr lang="sk-SK"/>
              <a:t> </a:t>
            </a:r>
            <a:r>
              <a:rPr lang="sk-SK" err="1"/>
              <a:t>quas</a:t>
            </a:r>
            <a:r>
              <a:rPr lang="sk-SK"/>
              <a:t> aut </a:t>
            </a:r>
            <a:r>
              <a:rPr lang="sk-SK" err="1"/>
              <a:t>remquo</a:t>
            </a:r>
            <a:r>
              <a:rPr lang="sk-SK"/>
              <a:t> </a:t>
            </a:r>
            <a:r>
              <a:rPr lang="sk-SK" err="1"/>
              <a:t>odiciamus</a:t>
            </a:r>
            <a:r>
              <a:rPr lang="sk-SK"/>
              <a:t>, </a:t>
            </a:r>
            <a:r>
              <a:rPr lang="sk-SK" err="1"/>
              <a:t>adiatist</a:t>
            </a:r>
            <a:r>
              <a:rPr lang="sk-SK"/>
              <a:t> </a:t>
            </a:r>
            <a:r>
              <a:rPr lang="sk-SK" err="1"/>
              <a:t>voluptaeriae</a:t>
            </a:r>
            <a:r>
              <a:rPr lang="sk-SK"/>
              <a:t> </a:t>
            </a:r>
            <a:r>
              <a:rPr lang="sk-SK" err="1"/>
              <a:t>eos</a:t>
            </a:r>
            <a:r>
              <a:rPr lang="sk-SK"/>
              <a:t> </a:t>
            </a:r>
            <a:r>
              <a:rPr lang="sk-SK" err="1"/>
              <a:t>autem</a:t>
            </a:r>
            <a:r>
              <a:rPr lang="sk-SK"/>
              <a:t> </a:t>
            </a:r>
            <a:r>
              <a:rPr lang="sk-SK" err="1"/>
              <a:t>ullicitia</a:t>
            </a:r>
            <a:r>
              <a:rPr lang="sk-SK"/>
              <a:t> </a:t>
            </a:r>
            <a:r>
              <a:rPr lang="sk-SK" err="1"/>
              <a:t>ipsandipita</a:t>
            </a:r>
            <a:r>
              <a:rPr lang="sk-SK"/>
              <a:t> a </a:t>
            </a:r>
            <a:r>
              <a:rPr lang="sk-SK" err="1"/>
              <a:t>conse</a:t>
            </a:r>
            <a:r>
              <a:rPr lang="sk-SK"/>
              <a:t>. </a:t>
            </a:r>
          </a:p>
        </p:txBody>
      </p:sp>
      <p:pic>
        <p:nvPicPr>
          <p:cNvPr id="8" name="Obrázok 7">
            <a:extLst>
              <a:ext uri="{FF2B5EF4-FFF2-40B4-BE49-F238E27FC236}">
                <a16:creationId xmlns:a16="http://schemas.microsoft.com/office/drawing/2014/main" id="{5DD5EE6B-E4D5-4F2B-AF00-ED1C937F130D}"/>
              </a:ext>
            </a:extLst>
          </p:cNvPr>
          <p:cNvPicPr>
            <a:picLocks noChangeAspect="1"/>
          </p:cNvPicPr>
          <p:nvPr userDrawn="1"/>
        </p:nvPicPr>
        <p:blipFill>
          <a:blip r:embed="rId2"/>
          <a:stretch>
            <a:fillRect/>
          </a:stretch>
        </p:blipFill>
        <p:spPr>
          <a:xfrm>
            <a:off x="214387" y="5928668"/>
            <a:ext cx="1837730" cy="685829"/>
          </a:xfrm>
          <a:prstGeom prst="rect">
            <a:avLst/>
          </a:prstGeom>
        </p:spPr>
      </p:pic>
    </p:spTree>
    <p:extLst>
      <p:ext uri="{BB962C8B-B14F-4D97-AF65-F5344CB8AC3E}">
        <p14:creationId xmlns:p14="http://schemas.microsoft.com/office/powerpoint/2010/main" val="1619312127"/>
      </p:ext>
    </p:extLst>
  </p:cSld>
  <p:clrMapOvr>
    <a:masterClrMapping/>
  </p:clrMapOvr>
  <p:hf sldNum="0" hdr="0" ftr="0"/>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1_slide cerveny">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6" y="225581"/>
            <a:ext cx="8512075" cy="903774"/>
          </a:xfrm>
          <a:prstGeom prst="rect">
            <a:avLst/>
          </a:prstGeom>
        </p:spPr>
        <p:txBody>
          <a:bodyPr lIns="0" tIns="0" rIns="0" bIns="0" anchor="t" anchorCtr="0"/>
          <a:lstStyle>
            <a:lvl1pPr algn="l">
              <a:lnSpc>
                <a:spcPct val="100000"/>
              </a:lnSpc>
              <a:defRPr sz="2903" b="1">
                <a:solidFill>
                  <a:schemeClr val="bg1"/>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sp>
        <p:nvSpPr>
          <p:cNvPr id="3" name="Subtitle 2"/>
          <p:cNvSpPr>
            <a:spLocks noGrp="1"/>
          </p:cNvSpPr>
          <p:nvPr>
            <p:ph type="subTitle" idx="1" hasCustomPrompt="1"/>
          </p:nvPr>
        </p:nvSpPr>
        <p:spPr>
          <a:xfrm>
            <a:off x="3266564" y="1270213"/>
            <a:ext cx="8512075" cy="5086137"/>
          </a:xfrm>
          <a:prstGeom prst="rect">
            <a:avLst/>
          </a:prstGeom>
        </p:spPr>
        <p:txBody>
          <a:bodyPr lIns="36000" tIns="36000" rIns="36000" bIns="36000" anchor="ctr"/>
          <a:lstStyle>
            <a:lvl1pPr marL="241950" indent="-241950" algn="l">
              <a:lnSpc>
                <a:spcPct val="100000"/>
              </a:lnSpc>
              <a:spcBef>
                <a:spcPts val="0"/>
              </a:spcBef>
              <a:buSzPct val="130000"/>
              <a:buFont typeface="Arial" panose="020B0604020202020204" pitchFamily="34" charset="0"/>
              <a:buChar char="•"/>
              <a:defRPr sz="1814">
                <a:solidFill>
                  <a:schemeClr val="bg1"/>
                </a:solidFill>
                <a:latin typeface="+mn-lt"/>
              </a:defRPr>
            </a:lvl1pPr>
            <a:lvl2pPr marL="457162" indent="0" algn="ctr">
              <a:buNone/>
              <a:defRPr sz="1999"/>
            </a:lvl2pPr>
            <a:lvl3pPr marL="914323" indent="0" algn="ctr">
              <a:buNone/>
              <a:defRPr sz="1800"/>
            </a:lvl3pPr>
            <a:lvl4pPr marL="1371485" indent="0" algn="ctr">
              <a:buNone/>
              <a:defRPr sz="1600"/>
            </a:lvl4pPr>
            <a:lvl5pPr marL="1828646" indent="0" algn="ctr">
              <a:buNone/>
              <a:defRPr sz="1600"/>
            </a:lvl5pPr>
            <a:lvl6pPr marL="2285807" indent="0" algn="ctr">
              <a:buNone/>
              <a:defRPr sz="1600"/>
            </a:lvl6pPr>
            <a:lvl7pPr marL="2742969" indent="0" algn="ctr">
              <a:buNone/>
              <a:defRPr sz="1600"/>
            </a:lvl7pPr>
            <a:lvl8pPr marL="3200131" indent="0" algn="ctr">
              <a:buNone/>
              <a:defRPr sz="1600"/>
            </a:lvl8pPr>
            <a:lvl9pPr marL="3657292" indent="0" algn="ctr">
              <a:buNone/>
              <a:defRPr sz="1600"/>
            </a:lvl9pPr>
          </a:lstStyle>
          <a:p>
            <a:pPr algn="l"/>
            <a:r>
              <a:rPr lang="sk-SK"/>
              <a:t>Klasický </a:t>
            </a:r>
            <a:r>
              <a:rPr lang="sk-SK" err="1"/>
              <a:t>štýl</a:t>
            </a:r>
            <a:r>
              <a:rPr lang="sk-SK"/>
              <a:t> textu, </a:t>
            </a:r>
            <a:r>
              <a:rPr lang="sk-SK" err="1"/>
              <a:t>rozširujúci</a:t>
            </a:r>
            <a:r>
              <a:rPr lang="sk-SK"/>
              <a:t> sa od stredu.</a:t>
            </a:r>
            <a:br>
              <a:rPr lang="sk-SK"/>
            </a:br>
            <a:r>
              <a:rPr lang="sk-SK" err="1"/>
              <a:t>Prechádza</a:t>
            </a:r>
            <a:r>
              <a:rPr lang="sk-SK"/>
              <a:t> cez tri </a:t>
            </a:r>
            <a:r>
              <a:rPr lang="sk-SK" err="1"/>
              <a:t>stĺpce</a:t>
            </a:r>
            <a:r>
              <a:rPr lang="sk-SK"/>
              <a:t>, </a:t>
            </a:r>
            <a:r>
              <a:rPr lang="sk-SK" err="1"/>
              <a:t>prvy</a:t>
            </a:r>
            <a:r>
              <a:rPr lang="sk-SK"/>
              <a:t>́ je </a:t>
            </a:r>
            <a:r>
              <a:rPr lang="sk-SK" err="1"/>
              <a:t>vynechany</a:t>
            </a:r>
            <a:r>
              <a:rPr lang="sk-SK"/>
              <a:t>́. Do </a:t>
            </a:r>
            <a:r>
              <a:rPr lang="sk-SK" err="1"/>
              <a:t>vynechaného</a:t>
            </a:r>
            <a:r>
              <a:rPr lang="sk-SK"/>
              <a:t> vieme </a:t>
            </a:r>
            <a:r>
              <a:rPr lang="sk-SK" err="1"/>
              <a:t>podľa</a:t>
            </a:r>
            <a:r>
              <a:rPr lang="sk-SK"/>
              <a:t> potreby (ale s mierou) </a:t>
            </a:r>
            <a:r>
              <a:rPr lang="sk-SK" err="1"/>
              <a:t>umiestňovat</a:t>
            </a:r>
            <a:r>
              <a:rPr lang="sk-SK"/>
              <a:t>̌ </a:t>
            </a:r>
            <a:r>
              <a:rPr lang="sk-SK" err="1"/>
              <a:t>obrázky</a:t>
            </a:r>
            <a:r>
              <a:rPr lang="sk-SK"/>
              <a:t> z </a:t>
            </a:r>
            <a:r>
              <a:rPr lang="sk-SK" err="1"/>
              <a:t>priloženého</a:t>
            </a:r>
            <a:r>
              <a:rPr lang="sk-SK"/>
              <a:t> </a:t>
            </a:r>
            <a:r>
              <a:rPr lang="sk-SK" err="1"/>
              <a:t>ikonsetu</a:t>
            </a:r>
            <a:r>
              <a:rPr lang="sk-SK"/>
              <a:t>. </a:t>
            </a:r>
          </a:p>
          <a:p>
            <a:pPr algn="l"/>
            <a:r>
              <a:rPr lang="sk-SK" err="1"/>
              <a:t>Môžeme</a:t>
            </a:r>
            <a:r>
              <a:rPr lang="sk-SK"/>
              <a:t> miestami zvýrazňovať </a:t>
            </a:r>
            <a:r>
              <a:rPr lang="sk-SK" err="1"/>
              <a:t>určite</a:t>
            </a:r>
            <a:r>
              <a:rPr lang="sk-SK"/>
              <a:t>́ slová.</a:t>
            </a:r>
          </a:p>
          <a:p>
            <a:pPr algn="l"/>
            <a:endParaRPr lang="sk-SK"/>
          </a:p>
          <a:p>
            <a:pPr algn="l"/>
            <a:r>
              <a:rPr lang="sk-SK" err="1"/>
              <a:t>Tor</a:t>
            </a:r>
            <a:r>
              <a:rPr lang="sk-SK"/>
              <a:t> sed </a:t>
            </a:r>
            <a:r>
              <a:rPr lang="sk-SK" err="1"/>
              <a:t>que</a:t>
            </a:r>
            <a:r>
              <a:rPr lang="sk-SK"/>
              <a:t> </a:t>
            </a:r>
            <a:r>
              <a:rPr lang="sk-SK" err="1"/>
              <a:t>rem</a:t>
            </a:r>
            <a:r>
              <a:rPr lang="sk-SK"/>
              <a:t> </a:t>
            </a:r>
            <a:r>
              <a:rPr lang="sk-SK" err="1"/>
              <a:t>adia</a:t>
            </a:r>
            <a:r>
              <a:rPr lang="sk-SK"/>
              <a:t> </a:t>
            </a:r>
            <a:r>
              <a:rPr lang="sk-SK" err="1"/>
              <a:t>pa</a:t>
            </a:r>
            <a:r>
              <a:rPr lang="sk-SK"/>
              <a:t> </a:t>
            </a:r>
            <a:r>
              <a:rPr lang="sk-SK" err="1"/>
              <a:t>quia</a:t>
            </a:r>
            <a:r>
              <a:rPr lang="sk-SK"/>
              <a:t> </a:t>
            </a:r>
            <a:r>
              <a:rPr lang="sk-SK" err="1"/>
              <a:t>quamus</a:t>
            </a:r>
            <a:r>
              <a:rPr lang="sk-SK"/>
              <a:t> </a:t>
            </a:r>
            <a:r>
              <a:rPr lang="sk-SK" err="1"/>
              <a:t>quaescias</a:t>
            </a:r>
            <a:r>
              <a:rPr lang="sk-SK"/>
              <a:t> </a:t>
            </a:r>
            <a:r>
              <a:rPr lang="sk-SK" err="1"/>
              <a:t>pos</a:t>
            </a:r>
            <a:r>
              <a:rPr lang="sk-SK"/>
              <a:t> et, to </a:t>
            </a:r>
            <a:r>
              <a:rPr lang="sk-SK" err="1"/>
              <a:t>quatem</a:t>
            </a:r>
            <a:r>
              <a:rPr lang="sk-SK"/>
              <a:t> </a:t>
            </a:r>
            <a:r>
              <a:rPr lang="sk-SK" err="1"/>
              <a:t>quas</a:t>
            </a:r>
            <a:r>
              <a:rPr lang="sk-SK"/>
              <a:t> </a:t>
            </a:r>
            <a:r>
              <a:rPr lang="sk-SK" err="1"/>
              <a:t>eaquiant</a:t>
            </a:r>
            <a:r>
              <a:rPr lang="sk-SK"/>
              <a:t> </a:t>
            </a:r>
            <a:r>
              <a:rPr lang="sk-SK" err="1"/>
              <a:t>eos</a:t>
            </a:r>
            <a:r>
              <a:rPr lang="sk-SK"/>
              <a:t> </a:t>
            </a:r>
            <a:r>
              <a:rPr lang="sk-SK" err="1"/>
              <a:t>evelles</a:t>
            </a:r>
            <a:r>
              <a:rPr lang="sk-SK"/>
              <a:t> </a:t>
            </a:r>
            <a:r>
              <a:rPr lang="sk-SK" err="1"/>
              <a:t>duntius</a:t>
            </a:r>
            <a:r>
              <a:rPr lang="sk-SK"/>
              <a:t> aut </a:t>
            </a:r>
            <a:r>
              <a:rPr lang="sk-SK" err="1"/>
              <a:t>pedit</a:t>
            </a:r>
            <a:r>
              <a:rPr lang="sk-SK"/>
              <a:t> </a:t>
            </a:r>
            <a:r>
              <a:rPr lang="sk-SK" err="1"/>
              <a:t>officim</a:t>
            </a:r>
            <a:r>
              <a:rPr lang="sk-SK"/>
              <a:t> </a:t>
            </a:r>
            <a:r>
              <a:rPr lang="sk-SK" err="1"/>
              <a:t>sincitae</a:t>
            </a:r>
            <a:r>
              <a:rPr lang="sk-SK"/>
              <a:t> et </a:t>
            </a:r>
            <a:r>
              <a:rPr lang="sk-SK" err="1"/>
              <a:t>accusant</a:t>
            </a:r>
            <a:r>
              <a:rPr lang="sk-SK"/>
              <a:t> </a:t>
            </a:r>
            <a:r>
              <a:rPr lang="sk-SK" err="1"/>
              <a:t>eum</a:t>
            </a:r>
            <a:r>
              <a:rPr lang="sk-SK"/>
              <a:t> </a:t>
            </a:r>
            <a:r>
              <a:rPr lang="sk-SK" err="1"/>
              <a:t>eat</a:t>
            </a:r>
            <a:r>
              <a:rPr lang="sk-SK"/>
              <a:t> </a:t>
            </a:r>
            <a:r>
              <a:rPr lang="sk-SK" err="1"/>
              <a:t>que</a:t>
            </a:r>
            <a:r>
              <a:rPr lang="sk-SK"/>
              <a:t> </a:t>
            </a:r>
            <a:r>
              <a:rPr lang="sk-SK" err="1"/>
              <a:t>sim</a:t>
            </a:r>
            <a:r>
              <a:rPr lang="sk-SK"/>
              <a:t> </a:t>
            </a:r>
            <a:r>
              <a:rPr lang="sk-SK" err="1"/>
              <a:t>solupta</a:t>
            </a:r>
            <a:r>
              <a:rPr lang="sk-SK"/>
              <a:t> </a:t>
            </a:r>
            <a:r>
              <a:rPr lang="sk-SK" err="1"/>
              <a:t>volor</a:t>
            </a:r>
            <a:r>
              <a:rPr lang="sk-SK"/>
              <a:t> as </a:t>
            </a:r>
            <a:r>
              <a:rPr lang="sk-SK" err="1"/>
              <a:t>atior</a:t>
            </a:r>
            <a:r>
              <a:rPr lang="sk-SK"/>
              <a:t> as et </a:t>
            </a:r>
            <a:r>
              <a:rPr lang="sk-SK" err="1"/>
              <a:t>ea</a:t>
            </a:r>
            <a:r>
              <a:rPr lang="sk-SK"/>
              <a:t> </a:t>
            </a:r>
            <a:r>
              <a:rPr lang="sk-SK" err="1"/>
              <a:t>enturem</a:t>
            </a:r>
            <a:r>
              <a:rPr lang="sk-SK"/>
              <a:t> </a:t>
            </a:r>
            <a:r>
              <a:rPr lang="sk-SK" err="1"/>
              <a:t>nis</a:t>
            </a:r>
            <a:r>
              <a:rPr lang="sk-SK"/>
              <a:t> </a:t>
            </a:r>
            <a:r>
              <a:rPr lang="sk-SK" err="1"/>
              <a:t>ditaquas</a:t>
            </a:r>
            <a:r>
              <a:rPr lang="sk-SK"/>
              <a:t> </a:t>
            </a:r>
            <a:r>
              <a:rPr lang="sk-SK" err="1"/>
              <a:t>estotatem</a:t>
            </a:r>
            <a:r>
              <a:rPr lang="sk-SK"/>
              <a:t> </a:t>
            </a:r>
            <a:r>
              <a:rPr lang="sk-SK" err="1"/>
              <a:t>is</a:t>
            </a:r>
            <a:r>
              <a:rPr lang="sk-SK"/>
              <a:t> as </a:t>
            </a:r>
            <a:r>
              <a:rPr lang="sk-SK" err="1"/>
              <a:t>que</a:t>
            </a:r>
            <a:r>
              <a:rPr lang="sk-SK"/>
              <a:t> </a:t>
            </a:r>
            <a:r>
              <a:rPr lang="sk-SK" err="1"/>
              <a:t>nis</a:t>
            </a:r>
            <a:r>
              <a:rPr lang="sk-SK"/>
              <a:t> </a:t>
            </a:r>
            <a:r>
              <a:rPr lang="sk-SK" err="1"/>
              <a:t>pellicat</a:t>
            </a:r>
            <a:r>
              <a:rPr lang="sk-SK"/>
              <a:t> </a:t>
            </a:r>
            <a:r>
              <a:rPr lang="sk-SK" err="1"/>
              <a:t>exeri</a:t>
            </a:r>
            <a:r>
              <a:rPr lang="sk-SK"/>
              <a:t> </a:t>
            </a:r>
            <a:r>
              <a:rPr lang="sk-SK" err="1"/>
              <a:t>omnieni</a:t>
            </a:r>
            <a:r>
              <a:rPr lang="sk-SK"/>
              <a:t> </a:t>
            </a:r>
            <a:r>
              <a:rPr lang="sk-SK" err="1"/>
              <a:t>minvelicati</a:t>
            </a:r>
            <a:r>
              <a:rPr lang="sk-SK"/>
              <a:t> </a:t>
            </a:r>
            <a:r>
              <a:rPr lang="sk-SK" err="1"/>
              <a:t>oditass</a:t>
            </a:r>
            <a:r>
              <a:rPr lang="sk-SK"/>
              <a:t> </a:t>
            </a:r>
            <a:r>
              <a:rPr lang="sk-SK" err="1"/>
              <a:t>invellandi</a:t>
            </a:r>
            <a:r>
              <a:rPr lang="sk-SK"/>
              <a:t> </a:t>
            </a:r>
            <a:r>
              <a:rPr lang="sk-SK" err="1"/>
              <a:t>quas</a:t>
            </a:r>
            <a:r>
              <a:rPr lang="sk-SK"/>
              <a:t> aut </a:t>
            </a:r>
            <a:r>
              <a:rPr lang="sk-SK" err="1"/>
              <a:t>remquo</a:t>
            </a:r>
            <a:r>
              <a:rPr lang="sk-SK"/>
              <a:t> </a:t>
            </a:r>
            <a:r>
              <a:rPr lang="sk-SK" err="1"/>
              <a:t>odiciamus</a:t>
            </a:r>
            <a:r>
              <a:rPr lang="sk-SK"/>
              <a:t>, </a:t>
            </a:r>
            <a:r>
              <a:rPr lang="sk-SK" err="1"/>
              <a:t>adiatist</a:t>
            </a:r>
            <a:r>
              <a:rPr lang="sk-SK"/>
              <a:t> </a:t>
            </a:r>
            <a:r>
              <a:rPr lang="sk-SK" err="1"/>
              <a:t>voluptaeriae</a:t>
            </a:r>
            <a:r>
              <a:rPr lang="sk-SK"/>
              <a:t> </a:t>
            </a:r>
            <a:r>
              <a:rPr lang="sk-SK" err="1"/>
              <a:t>eos</a:t>
            </a:r>
            <a:r>
              <a:rPr lang="sk-SK"/>
              <a:t> </a:t>
            </a:r>
            <a:r>
              <a:rPr lang="sk-SK" err="1"/>
              <a:t>autem</a:t>
            </a:r>
            <a:r>
              <a:rPr lang="sk-SK"/>
              <a:t> </a:t>
            </a:r>
            <a:r>
              <a:rPr lang="sk-SK" err="1"/>
              <a:t>ullicitia</a:t>
            </a:r>
            <a:r>
              <a:rPr lang="sk-SK"/>
              <a:t> </a:t>
            </a:r>
            <a:r>
              <a:rPr lang="sk-SK" err="1"/>
              <a:t>ipsandipita</a:t>
            </a:r>
            <a:r>
              <a:rPr lang="sk-SK"/>
              <a:t> a </a:t>
            </a:r>
            <a:r>
              <a:rPr lang="sk-SK" err="1"/>
              <a:t>conse</a:t>
            </a:r>
            <a:r>
              <a:rPr lang="sk-SK"/>
              <a:t>. </a:t>
            </a:r>
          </a:p>
        </p:txBody>
      </p:sp>
      <p:pic>
        <p:nvPicPr>
          <p:cNvPr id="8" name="Obrázok 7">
            <a:extLst>
              <a:ext uri="{FF2B5EF4-FFF2-40B4-BE49-F238E27FC236}">
                <a16:creationId xmlns:a16="http://schemas.microsoft.com/office/drawing/2014/main" id="{5DD5EE6B-E4D5-4F2B-AF00-ED1C937F130D}"/>
              </a:ext>
            </a:extLst>
          </p:cNvPr>
          <p:cNvPicPr>
            <a:picLocks noChangeAspect="1"/>
          </p:cNvPicPr>
          <p:nvPr userDrawn="1"/>
        </p:nvPicPr>
        <p:blipFill>
          <a:blip r:embed="rId2"/>
          <a:stretch>
            <a:fillRect/>
          </a:stretch>
        </p:blipFill>
        <p:spPr>
          <a:xfrm>
            <a:off x="214387" y="5928668"/>
            <a:ext cx="1837730" cy="685829"/>
          </a:xfrm>
          <a:prstGeom prst="rect">
            <a:avLst/>
          </a:prstGeom>
        </p:spPr>
      </p:pic>
    </p:spTree>
    <p:extLst>
      <p:ext uri="{BB962C8B-B14F-4D97-AF65-F5344CB8AC3E}">
        <p14:creationId xmlns:p14="http://schemas.microsoft.com/office/powerpoint/2010/main" val="3227011708"/>
      </p:ext>
    </p:extLst>
  </p:cSld>
  <p:clrMapOvr>
    <a:masterClrMapping/>
  </p:clrMapOvr>
  <p:hf sldNum="0" hdr="0" ftr="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2stlpce_slide biely">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6" y="215587"/>
            <a:ext cx="8512075" cy="943752"/>
          </a:xfrm>
          <a:prstGeom prst="rect">
            <a:avLst/>
          </a:prstGeom>
        </p:spPr>
        <p:txBody>
          <a:bodyPr lIns="0" tIns="0" rIns="0" bIns="0" anchor="t" anchorCtr="0"/>
          <a:lstStyle>
            <a:lvl1pPr algn="l">
              <a:lnSpc>
                <a:spcPct val="100000"/>
              </a:lnSpc>
              <a:defRPr sz="2903" b="1">
                <a:solidFill>
                  <a:schemeClr val="tx2"/>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sp>
        <p:nvSpPr>
          <p:cNvPr id="3" name="Subtitle 2"/>
          <p:cNvSpPr>
            <a:spLocks noGrp="1"/>
          </p:cNvSpPr>
          <p:nvPr>
            <p:ph type="subTitle" idx="1" hasCustomPrompt="1"/>
          </p:nvPr>
        </p:nvSpPr>
        <p:spPr>
          <a:xfrm>
            <a:off x="302460" y="1270214"/>
            <a:ext cx="5650448" cy="4754991"/>
          </a:xfrm>
          <a:prstGeom prst="rect">
            <a:avLst/>
          </a:prstGeom>
        </p:spPr>
        <p:txBody>
          <a:bodyPr lIns="36000" tIns="36000" rIns="36000" bIns="36000" anchor="ctr"/>
          <a:lstStyle>
            <a:lvl1pPr marL="0" indent="0" algn="l">
              <a:lnSpc>
                <a:spcPct val="100000"/>
              </a:lnSpc>
              <a:spcBef>
                <a:spcPts val="0"/>
              </a:spcBef>
              <a:buSzPct val="130000"/>
              <a:buFont typeface="Arial" panose="020B0604020202020204" pitchFamily="34" charset="0"/>
              <a:buNone/>
              <a:defRPr sz="1814">
                <a:solidFill>
                  <a:schemeClr val="tx2"/>
                </a:solidFill>
                <a:latin typeface="+mn-lt"/>
              </a:defRPr>
            </a:lvl1pPr>
            <a:lvl2pPr marL="328361" indent="-164181" algn="ctr">
              <a:buSzPct val="130000"/>
              <a:buFont typeface="Arial" panose="020B0604020202020204" pitchFamily="34" charset="0"/>
              <a:buChar char="•"/>
              <a:defRPr sz="1814">
                <a:solidFill>
                  <a:schemeClr val="tx2"/>
                </a:solidFill>
              </a:defRPr>
            </a:lvl2pPr>
            <a:lvl3pPr marL="492542" indent="-164181" algn="ctr">
              <a:buSzPct val="130000"/>
              <a:buFont typeface="Arial" panose="020B0604020202020204" pitchFamily="34" charset="0"/>
              <a:buChar char="•"/>
              <a:defRPr sz="1814">
                <a:solidFill>
                  <a:schemeClr val="tx2"/>
                </a:solidFill>
              </a:defRPr>
            </a:lvl3pPr>
            <a:lvl4pPr marL="648081" indent="-155539" algn="ctr">
              <a:buSzPct val="130000"/>
              <a:buFont typeface="Arial" panose="020B0604020202020204" pitchFamily="34" charset="0"/>
              <a:buChar char="•"/>
              <a:defRPr sz="1814">
                <a:solidFill>
                  <a:schemeClr val="tx2"/>
                </a:solidFill>
              </a:defRPr>
            </a:lvl4pPr>
            <a:lvl5pPr marL="1828646" indent="0" algn="ctr">
              <a:buNone/>
              <a:defRPr sz="1600"/>
            </a:lvl5pPr>
            <a:lvl6pPr marL="2285807" indent="0" algn="ctr">
              <a:buNone/>
              <a:defRPr sz="1600"/>
            </a:lvl6pPr>
            <a:lvl7pPr marL="2742969" indent="0" algn="ctr">
              <a:buNone/>
              <a:defRPr sz="1600"/>
            </a:lvl7pPr>
            <a:lvl8pPr marL="3200131" indent="0" algn="ctr">
              <a:buNone/>
              <a:defRPr sz="1600"/>
            </a:lvl8pPr>
            <a:lvl9pPr marL="3657292" indent="0" algn="ctr">
              <a:buNone/>
              <a:defRPr sz="1600"/>
            </a:lvl9pPr>
          </a:lstStyle>
          <a:p>
            <a:pPr algn="l"/>
            <a:r>
              <a:rPr lang="sk-SK"/>
              <a:t>Klasický </a:t>
            </a:r>
            <a:r>
              <a:rPr lang="sk-SK" err="1"/>
              <a:t>štýl</a:t>
            </a:r>
            <a:r>
              <a:rPr lang="sk-SK"/>
              <a:t> textu, </a:t>
            </a:r>
            <a:r>
              <a:rPr lang="sk-SK" err="1"/>
              <a:t>rozširujúci</a:t>
            </a:r>
            <a:r>
              <a:rPr lang="sk-SK"/>
              <a:t> sa od stredu.</a:t>
            </a:r>
            <a:br>
              <a:rPr lang="sk-SK"/>
            </a:br>
            <a:r>
              <a:rPr lang="sk-SK" err="1"/>
              <a:t>Prechádza</a:t>
            </a:r>
            <a:r>
              <a:rPr lang="sk-SK"/>
              <a:t> cez tri </a:t>
            </a:r>
            <a:r>
              <a:rPr lang="sk-SK" err="1"/>
              <a:t>stĺpce</a:t>
            </a:r>
            <a:r>
              <a:rPr lang="sk-SK"/>
              <a:t>, </a:t>
            </a:r>
            <a:r>
              <a:rPr lang="sk-SK" err="1"/>
              <a:t>prvy</a:t>
            </a:r>
            <a:r>
              <a:rPr lang="sk-SK"/>
              <a:t>́ je </a:t>
            </a:r>
            <a:r>
              <a:rPr lang="sk-SK" err="1"/>
              <a:t>vynechany</a:t>
            </a:r>
            <a:r>
              <a:rPr lang="sk-SK"/>
              <a:t>́. Do </a:t>
            </a:r>
            <a:r>
              <a:rPr lang="sk-SK" err="1"/>
              <a:t>vynechaného</a:t>
            </a:r>
            <a:r>
              <a:rPr lang="sk-SK"/>
              <a:t> vieme </a:t>
            </a:r>
            <a:r>
              <a:rPr lang="sk-SK" err="1"/>
              <a:t>podľa</a:t>
            </a:r>
            <a:r>
              <a:rPr lang="sk-SK"/>
              <a:t> potreby (ale s mierou) </a:t>
            </a:r>
            <a:r>
              <a:rPr lang="sk-SK" err="1"/>
              <a:t>umiestňovat</a:t>
            </a:r>
            <a:r>
              <a:rPr lang="sk-SK"/>
              <a:t>̌ </a:t>
            </a:r>
            <a:r>
              <a:rPr lang="sk-SK" err="1"/>
              <a:t>obrázky</a:t>
            </a:r>
            <a:r>
              <a:rPr lang="sk-SK"/>
              <a:t> z </a:t>
            </a:r>
            <a:r>
              <a:rPr lang="sk-SK" err="1"/>
              <a:t>priloženého</a:t>
            </a:r>
            <a:r>
              <a:rPr lang="sk-SK"/>
              <a:t> </a:t>
            </a:r>
            <a:r>
              <a:rPr lang="sk-SK" err="1"/>
              <a:t>ikonsetu</a:t>
            </a:r>
            <a:r>
              <a:rPr lang="sk-SK"/>
              <a:t>. </a:t>
            </a:r>
          </a:p>
          <a:p>
            <a:pPr lvl="1" algn="l"/>
            <a:r>
              <a:rPr lang="sk-SK" err="1"/>
              <a:t>Môžeme</a:t>
            </a:r>
            <a:r>
              <a:rPr lang="sk-SK"/>
              <a:t> miestami zvýrazňovať </a:t>
            </a:r>
            <a:r>
              <a:rPr lang="sk-SK" err="1"/>
              <a:t>určite</a:t>
            </a:r>
            <a:r>
              <a:rPr lang="sk-SK"/>
              <a:t>́ slová.</a:t>
            </a:r>
          </a:p>
          <a:p>
            <a:pPr algn="l"/>
            <a:endParaRPr lang="sk-SK"/>
          </a:p>
          <a:p>
            <a:pPr lvl="2" algn="l"/>
            <a:r>
              <a:rPr lang="sk-SK" err="1"/>
              <a:t>Tor</a:t>
            </a:r>
            <a:r>
              <a:rPr lang="sk-SK"/>
              <a:t> sed </a:t>
            </a:r>
            <a:r>
              <a:rPr lang="sk-SK" err="1"/>
              <a:t>que</a:t>
            </a:r>
            <a:r>
              <a:rPr lang="sk-SK"/>
              <a:t> </a:t>
            </a:r>
            <a:r>
              <a:rPr lang="sk-SK" err="1"/>
              <a:t>rem</a:t>
            </a:r>
            <a:r>
              <a:rPr lang="sk-SK"/>
              <a:t> </a:t>
            </a:r>
            <a:r>
              <a:rPr lang="sk-SK" err="1"/>
              <a:t>adia</a:t>
            </a:r>
            <a:r>
              <a:rPr lang="sk-SK"/>
              <a:t> </a:t>
            </a:r>
            <a:r>
              <a:rPr lang="sk-SK" err="1"/>
              <a:t>pa</a:t>
            </a:r>
            <a:r>
              <a:rPr lang="sk-SK"/>
              <a:t> </a:t>
            </a:r>
            <a:r>
              <a:rPr lang="sk-SK" err="1"/>
              <a:t>quia</a:t>
            </a:r>
            <a:r>
              <a:rPr lang="sk-SK"/>
              <a:t> </a:t>
            </a:r>
            <a:r>
              <a:rPr lang="sk-SK" err="1"/>
              <a:t>quamus</a:t>
            </a:r>
            <a:r>
              <a:rPr lang="sk-SK"/>
              <a:t> </a:t>
            </a:r>
            <a:r>
              <a:rPr lang="sk-SK" err="1"/>
              <a:t>quaescias</a:t>
            </a:r>
            <a:r>
              <a:rPr lang="sk-SK"/>
              <a:t> </a:t>
            </a:r>
            <a:r>
              <a:rPr lang="sk-SK" err="1"/>
              <a:t>pos</a:t>
            </a:r>
            <a:r>
              <a:rPr lang="sk-SK"/>
              <a:t> et, to </a:t>
            </a:r>
            <a:r>
              <a:rPr lang="sk-SK" err="1"/>
              <a:t>quatem</a:t>
            </a:r>
            <a:r>
              <a:rPr lang="sk-SK"/>
              <a:t> </a:t>
            </a:r>
            <a:r>
              <a:rPr lang="sk-SK" err="1"/>
              <a:t>quas</a:t>
            </a:r>
            <a:r>
              <a:rPr lang="sk-SK"/>
              <a:t> </a:t>
            </a:r>
            <a:r>
              <a:rPr lang="sk-SK" err="1"/>
              <a:t>eaquiant</a:t>
            </a:r>
            <a:r>
              <a:rPr lang="sk-SK"/>
              <a:t> </a:t>
            </a:r>
            <a:r>
              <a:rPr lang="sk-SK" err="1"/>
              <a:t>eos</a:t>
            </a:r>
            <a:r>
              <a:rPr lang="sk-SK"/>
              <a:t> </a:t>
            </a:r>
            <a:r>
              <a:rPr lang="sk-SK" err="1"/>
              <a:t>evelles</a:t>
            </a:r>
            <a:r>
              <a:rPr lang="sk-SK"/>
              <a:t> </a:t>
            </a:r>
            <a:r>
              <a:rPr lang="sk-SK" err="1"/>
              <a:t>duntius</a:t>
            </a:r>
            <a:r>
              <a:rPr lang="sk-SK"/>
              <a:t> </a:t>
            </a:r>
          </a:p>
          <a:p>
            <a:pPr lvl="3" algn="l"/>
            <a:r>
              <a:rPr lang="sk-SK"/>
              <a:t>aut </a:t>
            </a:r>
            <a:r>
              <a:rPr lang="sk-SK" err="1"/>
              <a:t>pedit</a:t>
            </a:r>
            <a:r>
              <a:rPr lang="sk-SK"/>
              <a:t> </a:t>
            </a:r>
            <a:r>
              <a:rPr lang="sk-SK" err="1"/>
              <a:t>officim</a:t>
            </a:r>
            <a:r>
              <a:rPr lang="sk-SK"/>
              <a:t> </a:t>
            </a:r>
            <a:r>
              <a:rPr lang="sk-SK" err="1"/>
              <a:t>sincitae</a:t>
            </a:r>
            <a:r>
              <a:rPr lang="sk-SK"/>
              <a:t> et </a:t>
            </a:r>
            <a:r>
              <a:rPr lang="sk-SK" err="1"/>
              <a:t>accusant</a:t>
            </a:r>
            <a:r>
              <a:rPr lang="sk-SK"/>
              <a:t> </a:t>
            </a:r>
            <a:r>
              <a:rPr lang="sk-SK" err="1"/>
              <a:t>eum</a:t>
            </a:r>
            <a:r>
              <a:rPr lang="sk-SK"/>
              <a:t> </a:t>
            </a:r>
            <a:r>
              <a:rPr lang="sk-SK" err="1"/>
              <a:t>eat</a:t>
            </a:r>
            <a:r>
              <a:rPr lang="sk-SK"/>
              <a:t> </a:t>
            </a:r>
            <a:r>
              <a:rPr lang="sk-SK" err="1"/>
              <a:t>que</a:t>
            </a:r>
            <a:r>
              <a:rPr lang="sk-SK"/>
              <a:t> </a:t>
            </a:r>
            <a:r>
              <a:rPr lang="sk-SK" err="1"/>
              <a:t>sim</a:t>
            </a:r>
            <a:r>
              <a:rPr lang="sk-SK"/>
              <a:t> </a:t>
            </a:r>
            <a:r>
              <a:rPr lang="sk-SK" err="1"/>
              <a:t>solupta</a:t>
            </a:r>
            <a:r>
              <a:rPr lang="sk-SK"/>
              <a:t> </a:t>
            </a:r>
            <a:r>
              <a:rPr lang="sk-SK" err="1"/>
              <a:t>volor</a:t>
            </a:r>
            <a:r>
              <a:rPr lang="sk-SK"/>
              <a:t> as </a:t>
            </a:r>
            <a:r>
              <a:rPr lang="sk-SK" err="1"/>
              <a:t>atior</a:t>
            </a:r>
            <a:r>
              <a:rPr lang="sk-SK"/>
              <a:t> as et </a:t>
            </a:r>
            <a:r>
              <a:rPr lang="sk-SK" err="1"/>
              <a:t>ea</a:t>
            </a:r>
            <a:r>
              <a:rPr lang="sk-SK"/>
              <a:t> </a:t>
            </a:r>
            <a:r>
              <a:rPr lang="sk-SK" err="1"/>
              <a:t>enturem</a:t>
            </a:r>
            <a:r>
              <a:rPr lang="sk-SK"/>
              <a:t> </a:t>
            </a:r>
            <a:r>
              <a:rPr lang="sk-SK" err="1"/>
              <a:t>nis</a:t>
            </a:r>
            <a:r>
              <a:rPr lang="sk-SK"/>
              <a:t> </a:t>
            </a:r>
            <a:r>
              <a:rPr lang="sk-SK" err="1"/>
              <a:t>ditaquas</a:t>
            </a:r>
            <a:r>
              <a:rPr lang="sk-SK"/>
              <a:t> </a:t>
            </a:r>
            <a:r>
              <a:rPr lang="sk-SK" err="1"/>
              <a:t>estotatem</a:t>
            </a:r>
            <a:r>
              <a:rPr lang="sk-SK"/>
              <a:t> </a:t>
            </a:r>
            <a:r>
              <a:rPr lang="sk-SK" err="1"/>
              <a:t>is</a:t>
            </a:r>
            <a:r>
              <a:rPr lang="sk-SK"/>
              <a:t> as </a:t>
            </a:r>
            <a:r>
              <a:rPr lang="sk-SK" err="1"/>
              <a:t>que</a:t>
            </a:r>
            <a:r>
              <a:rPr lang="sk-SK"/>
              <a:t> </a:t>
            </a:r>
            <a:r>
              <a:rPr lang="sk-SK" err="1"/>
              <a:t>nis</a:t>
            </a:r>
            <a:r>
              <a:rPr lang="sk-SK"/>
              <a:t> </a:t>
            </a:r>
            <a:r>
              <a:rPr lang="sk-SK" err="1"/>
              <a:t>pellicat</a:t>
            </a:r>
            <a:r>
              <a:rPr lang="sk-SK"/>
              <a:t> </a:t>
            </a:r>
            <a:r>
              <a:rPr lang="sk-SK" err="1"/>
              <a:t>exeri</a:t>
            </a:r>
            <a:r>
              <a:rPr lang="sk-SK"/>
              <a:t> </a:t>
            </a:r>
            <a:r>
              <a:rPr lang="sk-SK" err="1"/>
              <a:t>omnieni</a:t>
            </a:r>
            <a:r>
              <a:rPr lang="sk-SK"/>
              <a:t> </a:t>
            </a:r>
            <a:r>
              <a:rPr lang="sk-SK" err="1"/>
              <a:t>minvelicati</a:t>
            </a:r>
            <a:r>
              <a:rPr lang="sk-SK"/>
              <a:t> </a:t>
            </a:r>
            <a:r>
              <a:rPr lang="sk-SK" err="1"/>
              <a:t>oditass</a:t>
            </a:r>
            <a:r>
              <a:rPr lang="sk-SK"/>
              <a:t> </a:t>
            </a:r>
            <a:r>
              <a:rPr lang="sk-SK" err="1"/>
              <a:t>invellandi</a:t>
            </a:r>
            <a:r>
              <a:rPr lang="sk-SK"/>
              <a:t> </a:t>
            </a:r>
            <a:r>
              <a:rPr lang="sk-SK" err="1"/>
              <a:t>quas</a:t>
            </a:r>
            <a:r>
              <a:rPr lang="sk-SK"/>
              <a:t> aut </a:t>
            </a:r>
            <a:r>
              <a:rPr lang="sk-SK" err="1"/>
              <a:t>remquo</a:t>
            </a:r>
            <a:r>
              <a:rPr lang="sk-SK"/>
              <a:t> </a:t>
            </a:r>
            <a:r>
              <a:rPr lang="sk-SK" err="1"/>
              <a:t>odiciamus</a:t>
            </a:r>
            <a:r>
              <a:rPr lang="sk-SK"/>
              <a:t>, </a:t>
            </a:r>
            <a:r>
              <a:rPr lang="sk-SK" err="1"/>
              <a:t>adiatist</a:t>
            </a:r>
            <a:r>
              <a:rPr lang="sk-SK"/>
              <a:t> </a:t>
            </a:r>
            <a:r>
              <a:rPr lang="sk-SK" err="1"/>
              <a:t>voluptaeriae</a:t>
            </a:r>
            <a:r>
              <a:rPr lang="sk-SK"/>
              <a:t> </a:t>
            </a:r>
            <a:r>
              <a:rPr lang="sk-SK" err="1"/>
              <a:t>eos</a:t>
            </a:r>
            <a:r>
              <a:rPr lang="sk-SK"/>
              <a:t> </a:t>
            </a:r>
            <a:r>
              <a:rPr lang="sk-SK" err="1"/>
              <a:t>autem</a:t>
            </a:r>
            <a:r>
              <a:rPr lang="sk-SK"/>
              <a:t> </a:t>
            </a:r>
            <a:r>
              <a:rPr lang="sk-SK" err="1"/>
              <a:t>ullicitia</a:t>
            </a:r>
            <a:r>
              <a:rPr lang="sk-SK"/>
              <a:t> </a:t>
            </a:r>
            <a:r>
              <a:rPr lang="sk-SK" err="1"/>
              <a:t>ipsandipita</a:t>
            </a:r>
            <a:r>
              <a:rPr lang="sk-SK"/>
              <a:t> a </a:t>
            </a:r>
            <a:r>
              <a:rPr lang="sk-SK" err="1"/>
              <a:t>conse</a:t>
            </a:r>
            <a:r>
              <a:rPr lang="sk-SK"/>
              <a:t>. </a:t>
            </a:r>
          </a:p>
        </p:txBody>
      </p:sp>
      <p:pic>
        <p:nvPicPr>
          <p:cNvPr id="14" name="Picture 6">
            <a:extLst>
              <a:ext uri="{FF2B5EF4-FFF2-40B4-BE49-F238E27FC236}">
                <a16:creationId xmlns:a16="http://schemas.microsoft.com/office/drawing/2014/main" id="{4BBD1353-51D9-4477-9F98-6328F7AF2121}"/>
              </a:ext>
            </a:extLst>
          </p:cNvPr>
          <p:cNvPicPr>
            <a:picLocks noChangeAspect="1"/>
          </p:cNvPicPr>
          <p:nvPr userDrawn="1"/>
        </p:nvPicPr>
        <p:blipFill>
          <a:blip r:embed="rId2"/>
          <a:srcRect/>
          <a:stretch/>
        </p:blipFill>
        <p:spPr>
          <a:xfrm>
            <a:off x="326729" y="6025205"/>
            <a:ext cx="1603589" cy="486728"/>
          </a:xfrm>
          <a:prstGeom prst="rect">
            <a:avLst/>
          </a:prstGeom>
        </p:spPr>
      </p:pic>
      <p:sp>
        <p:nvSpPr>
          <p:cNvPr id="6" name="Zástupný text 5">
            <a:extLst>
              <a:ext uri="{FF2B5EF4-FFF2-40B4-BE49-F238E27FC236}">
                <a16:creationId xmlns:a16="http://schemas.microsoft.com/office/drawing/2014/main" id="{55D44CC5-287A-4DE2-B126-DF2824D6A44C}"/>
              </a:ext>
            </a:extLst>
          </p:cNvPr>
          <p:cNvSpPr>
            <a:spLocks noGrp="1"/>
          </p:cNvSpPr>
          <p:nvPr>
            <p:ph type="body" sz="quarter" idx="10"/>
          </p:nvPr>
        </p:nvSpPr>
        <p:spPr>
          <a:xfrm>
            <a:off x="6267420" y="1270214"/>
            <a:ext cx="5650448" cy="4755379"/>
          </a:xfrm>
          <a:prstGeom prst="rect">
            <a:avLst/>
          </a:prstGeom>
        </p:spPr>
        <p:txBody>
          <a:bodyPr anchor="ctr"/>
          <a:lstStyle>
            <a:lvl1pPr marL="164181" indent="-164181">
              <a:buSzPct val="130000"/>
              <a:defRPr sz="1814">
                <a:solidFill>
                  <a:schemeClr val="tx2"/>
                </a:solidFill>
              </a:defRPr>
            </a:lvl1pPr>
            <a:lvl2pPr marL="164181" indent="-164181">
              <a:buSzPct val="130000"/>
              <a:defRPr sz="1814">
                <a:solidFill>
                  <a:schemeClr val="tx2"/>
                </a:solidFill>
              </a:defRPr>
            </a:lvl2pPr>
            <a:lvl3pPr marL="328361" indent="-164181">
              <a:buSzPct val="130000"/>
              <a:buFont typeface="Arial" panose="020B0604020202020204" pitchFamily="34" charset="0"/>
              <a:buChar char="•"/>
              <a:defRPr sz="1814">
                <a:solidFill>
                  <a:schemeClr val="tx2"/>
                </a:solidFill>
              </a:defRPr>
            </a:lvl3pPr>
            <a:lvl4pPr marL="492542" indent="-164181">
              <a:buSzPct val="130000"/>
              <a:defRPr sz="1814">
                <a:solidFill>
                  <a:schemeClr val="tx2"/>
                </a:solidFill>
              </a:defRPr>
            </a:lvl4pPr>
            <a:lvl5pPr marL="648081" indent="-164181">
              <a:buSzPct val="130000"/>
              <a:defRPr sz="1814">
                <a:solidFill>
                  <a:schemeClr val="tx2"/>
                </a:solidFill>
              </a:defRPr>
            </a:lvl5pPr>
            <a:lvl6pPr marL="812262" indent="-164181" defTabSz="898672">
              <a:buSzPct val="130000"/>
              <a:defRPr sz="1814">
                <a:solidFill>
                  <a:schemeClr val="tx2"/>
                </a:solidFill>
              </a:defRPr>
            </a:lvl6pPr>
            <a:lvl7pPr marL="2742969" indent="0">
              <a:buNone/>
              <a:defRPr/>
            </a:lvl7pPr>
          </a:lstStyle>
          <a:p>
            <a:pPr lvl="1"/>
            <a:r>
              <a:rPr lang="sk-SK"/>
              <a:t>Kliknite sem a upravte štýly predlohy textu</a:t>
            </a:r>
          </a:p>
          <a:p>
            <a:pPr lvl="2"/>
            <a:r>
              <a:rPr lang="sk-SK"/>
              <a:t>Druhá úroveň</a:t>
            </a:r>
          </a:p>
          <a:p>
            <a:pPr lvl="3"/>
            <a:r>
              <a:rPr lang="sk-SK"/>
              <a:t>Tretia úroveň</a:t>
            </a:r>
          </a:p>
          <a:p>
            <a:pPr lvl="4"/>
            <a:r>
              <a:rPr lang="sk-SK"/>
              <a:t>Štvrtá úroveň</a:t>
            </a:r>
          </a:p>
          <a:p>
            <a:pPr lvl="5"/>
            <a:r>
              <a:rPr lang="sk-SK"/>
              <a:t>Piata úroveň</a:t>
            </a:r>
          </a:p>
        </p:txBody>
      </p:sp>
    </p:spTree>
    <p:extLst>
      <p:ext uri="{BB962C8B-B14F-4D97-AF65-F5344CB8AC3E}">
        <p14:creationId xmlns:p14="http://schemas.microsoft.com/office/powerpoint/2010/main" val="3536469346"/>
      </p:ext>
    </p:extLst>
  </p:cSld>
  <p:clrMapOvr>
    <a:masterClrMapping/>
  </p:clrMapOvr>
  <p:hf sldNum="0" hdr="0" ftr="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sk-SK"/>
              <a:t>Kliknutím upravte štýl predlohy nadpisu</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k-SK"/>
              <a:t>Kliknite sem a upravte štýly predlohy textu</a:t>
            </a:r>
          </a:p>
        </p:txBody>
      </p:sp>
      <p:sp>
        <p:nvSpPr>
          <p:cNvPr id="4" name="Date Placeholder 3"/>
          <p:cNvSpPr>
            <a:spLocks noGrp="1"/>
          </p:cNvSpPr>
          <p:nvPr>
            <p:ph type="dt" sz="half" idx="10"/>
          </p:nvPr>
        </p:nvSpPr>
        <p:spPr/>
        <p:txBody>
          <a:bodyPr/>
          <a:lstStyle/>
          <a:p>
            <a:fld id="{4B308259-3122-4FD7-9656-41CD8BED5E73}" type="datetimeFigureOut">
              <a:rPr lang="sk-SK" smtClean="0"/>
              <a:t>8. 9. 2023</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52C630B1-9DD7-49EC-B2A7-576AAEAC9414}" type="slidenum">
              <a:rPr lang="sk-SK" smtClean="0"/>
              <a:t>‹#›</a:t>
            </a:fld>
            <a:endParaRPr lang="sk-SK"/>
          </a:p>
        </p:txBody>
      </p:sp>
    </p:spTree>
    <p:extLst>
      <p:ext uri="{BB962C8B-B14F-4D97-AF65-F5344CB8AC3E}">
        <p14:creationId xmlns:p14="http://schemas.microsoft.com/office/powerpoint/2010/main" val="410448338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2stlpce_slide_graf PRAVY">
    <p:spTree>
      <p:nvGrpSpPr>
        <p:cNvPr id="1" name=""/>
        <p:cNvGrpSpPr/>
        <p:nvPr/>
      </p:nvGrpSpPr>
      <p:grpSpPr>
        <a:xfrm>
          <a:off x="0" y="0"/>
          <a:ext cx="0" cy="0"/>
          <a:chOff x="0" y="0"/>
          <a:chExt cx="0" cy="0"/>
        </a:xfrm>
      </p:grpSpPr>
      <p:sp>
        <p:nvSpPr>
          <p:cNvPr id="5" name="Zástupný objekt pre graf 4">
            <a:extLst>
              <a:ext uri="{FF2B5EF4-FFF2-40B4-BE49-F238E27FC236}">
                <a16:creationId xmlns:a16="http://schemas.microsoft.com/office/drawing/2014/main" id="{45DA7556-910B-45BB-93E7-8448812D878B}"/>
              </a:ext>
            </a:extLst>
          </p:cNvPr>
          <p:cNvSpPr>
            <a:spLocks noGrp="1"/>
          </p:cNvSpPr>
          <p:nvPr>
            <p:ph type="chart" sz="quarter" idx="11"/>
          </p:nvPr>
        </p:nvSpPr>
        <p:spPr>
          <a:xfrm>
            <a:off x="6262831" y="1270214"/>
            <a:ext cx="5650448" cy="4755379"/>
          </a:xfrm>
          <a:prstGeom prst="rect">
            <a:avLst/>
          </a:prstGeom>
          <a:solidFill>
            <a:schemeClr val="bg1">
              <a:lumMod val="75000"/>
            </a:schemeClr>
          </a:solidFill>
        </p:spPr>
        <p:txBody>
          <a:bodyPr anchor="t" anchorCtr="0"/>
          <a:lstStyle>
            <a:lvl1pPr algn="ctr">
              <a:defRPr sz="1814">
                <a:solidFill>
                  <a:schemeClr val="tx2"/>
                </a:solidFill>
              </a:defRPr>
            </a:lvl1pPr>
          </a:lstStyle>
          <a:p>
            <a:endParaRPr lang="sk-SK"/>
          </a:p>
        </p:txBody>
      </p:sp>
      <p:sp>
        <p:nvSpPr>
          <p:cNvPr id="2" name="Title 1"/>
          <p:cNvSpPr>
            <a:spLocks noGrp="1"/>
          </p:cNvSpPr>
          <p:nvPr>
            <p:ph type="ctrTitle" hasCustomPrompt="1"/>
          </p:nvPr>
        </p:nvSpPr>
        <p:spPr>
          <a:xfrm>
            <a:off x="328386" y="215587"/>
            <a:ext cx="8512075" cy="933758"/>
          </a:xfrm>
          <a:prstGeom prst="rect">
            <a:avLst/>
          </a:prstGeom>
        </p:spPr>
        <p:txBody>
          <a:bodyPr lIns="0" tIns="0" rIns="0" bIns="0" anchor="t" anchorCtr="0"/>
          <a:lstStyle>
            <a:lvl1pPr algn="l">
              <a:lnSpc>
                <a:spcPct val="100000"/>
              </a:lnSpc>
              <a:defRPr sz="2903" b="1">
                <a:solidFill>
                  <a:schemeClr val="tx2"/>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sp>
        <p:nvSpPr>
          <p:cNvPr id="3" name="Subtitle 2"/>
          <p:cNvSpPr>
            <a:spLocks noGrp="1"/>
          </p:cNvSpPr>
          <p:nvPr>
            <p:ph type="subTitle" idx="1" hasCustomPrompt="1"/>
          </p:nvPr>
        </p:nvSpPr>
        <p:spPr>
          <a:xfrm>
            <a:off x="302459" y="1270214"/>
            <a:ext cx="5650448" cy="4754991"/>
          </a:xfrm>
          <a:prstGeom prst="rect">
            <a:avLst/>
          </a:prstGeom>
        </p:spPr>
        <p:txBody>
          <a:bodyPr lIns="36000" tIns="36000" rIns="36000" bIns="36000" anchor="ctr"/>
          <a:lstStyle>
            <a:lvl1pPr marL="0" indent="0" algn="l">
              <a:lnSpc>
                <a:spcPct val="100000"/>
              </a:lnSpc>
              <a:spcBef>
                <a:spcPts val="0"/>
              </a:spcBef>
              <a:buSzPct val="130000"/>
              <a:buFont typeface="Arial" panose="020B0604020202020204" pitchFamily="34" charset="0"/>
              <a:buNone/>
              <a:defRPr sz="1814">
                <a:solidFill>
                  <a:schemeClr val="tx2"/>
                </a:solidFill>
                <a:latin typeface="+mn-lt"/>
              </a:defRPr>
            </a:lvl1pPr>
            <a:lvl2pPr marL="328361" indent="-164181" algn="ctr">
              <a:buSzPct val="130000"/>
              <a:buFont typeface="Arial" panose="020B0604020202020204" pitchFamily="34" charset="0"/>
              <a:buChar char="•"/>
              <a:defRPr sz="1814">
                <a:solidFill>
                  <a:schemeClr val="tx2"/>
                </a:solidFill>
              </a:defRPr>
            </a:lvl2pPr>
            <a:lvl3pPr marL="492542" indent="-164181" algn="ctr">
              <a:buSzPct val="130000"/>
              <a:buFont typeface="Arial" panose="020B0604020202020204" pitchFamily="34" charset="0"/>
              <a:buChar char="•"/>
              <a:defRPr sz="1814">
                <a:solidFill>
                  <a:schemeClr val="tx2"/>
                </a:solidFill>
              </a:defRPr>
            </a:lvl3pPr>
            <a:lvl4pPr marL="648081" indent="-155539" algn="ctr">
              <a:buSzPct val="130000"/>
              <a:buFont typeface="Arial" panose="020B0604020202020204" pitchFamily="34" charset="0"/>
              <a:buChar char="•"/>
              <a:defRPr sz="1814">
                <a:solidFill>
                  <a:schemeClr val="tx2"/>
                </a:solidFill>
              </a:defRPr>
            </a:lvl4pPr>
            <a:lvl5pPr marL="1828646" indent="0" algn="ctr">
              <a:buNone/>
              <a:defRPr sz="1600"/>
            </a:lvl5pPr>
            <a:lvl6pPr marL="2285807" indent="0" algn="ctr">
              <a:buNone/>
              <a:defRPr sz="1600"/>
            </a:lvl6pPr>
            <a:lvl7pPr marL="2742969" indent="0" algn="ctr">
              <a:buNone/>
              <a:defRPr sz="1600"/>
            </a:lvl7pPr>
            <a:lvl8pPr marL="3200131" indent="0" algn="ctr">
              <a:buNone/>
              <a:defRPr sz="1600"/>
            </a:lvl8pPr>
            <a:lvl9pPr marL="3657292" indent="0" algn="ctr">
              <a:buNone/>
              <a:defRPr sz="1600"/>
            </a:lvl9pPr>
          </a:lstStyle>
          <a:p>
            <a:pPr algn="l"/>
            <a:r>
              <a:rPr lang="sk-SK"/>
              <a:t>Klasický </a:t>
            </a:r>
            <a:r>
              <a:rPr lang="sk-SK" err="1"/>
              <a:t>štýl</a:t>
            </a:r>
            <a:r>
              <a:rPr lang="sk-SK"/>
              <a:t> textu, </a:t>
            </a:r>
            <a:r>
              <a:rPr lang="sk-SK" err="1"/>
              <a:t>rozširujúci</a:t>
            </a:r>
            <a:r>
              <a:rPr lang="sk-SK"/>
              <a:t> sa od stredu.</a:t>
            </a:r>
            <a:br>
              <a:rPr lang="sk-SK"/>
            </a:br>
            <a:r>
              <a:rPr lang="sk-SK" err="1"/>
              <a:t>Prechádza</a:t>
            </a:r>
            <a:r>
              <a:rPr lang="sk-SK"/>
              <a:t> cez tri </a:t>
            </a:r>
            <a:r>
              <a:rPr lang="sk-SK" err="1"/>
              <a:t>stĺpce</a:t>
            </a:r>
            <a:r>
              <a:rPr lang="sk-SK"/>
              <a:t>, </a:t>
            </a:r>
            <a:r>
              <a:rPr lang="sk-SK" err="1"/>
              <a:t>prvy</a:t>
            </a:r>
            <a:r>
              <a:rPr lang="sk-SK"/>
              <a:t>́ je </a:t>
            </a:r>
            <a:r>
              <a:rPr lang="sk-SK" err="1"/>
              <a:t>vynechany</a:t>
            </a:r>
            <a:r>
              <a:rPr lang="sk-SK"/>
              <a:t>́. Do </a:t>
            </a:r>
            <a:r>
              <a:rPr lang="sk-SK" err="1"/>
              <a:t>vynechaného</a:t>
            </a:r>
            <a:r>
              <a:rPr lang="sk-SK"/>
              <a:t> vieme </a:t>
            </a:r>
            <a:r>
              <a:rPr lang="sk-SK" err="1"/>
              <a:t>podľa</a:t>
            </a:r>
            <a:r>
              <a:rPr lang="sk-SK"/>
              <a:t> potreby (ale s mierou) </a:t>
            </a:r>
            <a:r>
              <a:rPr lang="sk-SK" err="1"/>
              <a:t>umiestňovat</a:t>
            </a:r>
            <a:r>
              <a:rPr lang="sk-SK"/>
              <a:t>̌ </a:t>
            </a:r>
            <a:r>
              <a:rPr lang="sk-SK" err="1"/>
              <a:t>obrázky</a:t>
            </a:r>
            <a:r>
              <a:rPr lang="sk-SK"/>
              <a:t> z </a:t>
            </a:r>
            <a:r>
              <a:rPr lang="sk-SK" err="1"/>
              <a:t>priloženého</a:t>
            </a:r>
            <a:r>
              <a:rPr lang="sk-SK"/>
              <a:t> </a:t>
            </a:r>
            <a:r>
              <a:rPr lang="sk-SK" err="1"/>
              <a:t>ikonsetu</a:t>
            </a:r>
            <a:r>
              <a:rPr lang="sk-SK"/>
              <a:t>. </a:t>
            </a:r>
          </a:p>
          <a:p>
            <a:pPr lvl="1" algn="l"/>
            <a:r>
              <a:rPr lang="sk-SK" err="1"/>
              <a:t>Môžeme</a:t>
            </a:r>
            <a:r>
              <a:rPr lang="sk-SK"/>
              <a:t> miestami zvýrazňovať </a:t>
            </a:r>
            <a:r>
              <a:rPr lang="sk-SK" err="1"/>
              <a:t>určite</a:t>
            </a:r>
            <a:r>
              <a:rPr lang="sk-SK"/>
              <a:t>́ slová.</a:t>
            </a:r>
          </a:p>
          <a:p>
            <a:pPr algn="l"/>
            <a:endParaRPr lang="sk-SK"/>
          </a:p>
          <a:p>
            <a:pPr lvl="2" algn="l"/>
            <a:r>
              <a:rPr lang="sk-SK" err="1"/>
              <a:t>Tor</a:t>
            </a:r>
            <a:r>
              <a:rPr lang="sk-SK"/>
              <a:t> sed </a:t>
            </a:r>
            <a:r>
              <a:rPr lang="sk-SK" err="1"/>
              <a:t>que</a:t>
            </a:r>
            <a:r>
              <a:rPr lang="sk-SK"/>
              <a:t> </a:t>
            </a:r>
            <a:r>
              <a:rPr lang="sk-SK" err="1"/>
              <a:t>rem</a:t>
            </a:r>
            <a:r>
              <a:rPr lang="sk-SK"/>
              <a:t> </a:t>
            </a:r>
            <a:r>
              <a:rPr lang="sk-SK" err="1"/>
              <a:t>adia</a:t>
            </a:r>
            <a:r>
              <a:rPr lang="sk-SK"/>
              <a:t> </a:t>
            </a:r>
            <a:r>
              <a:rPr lang="sk-SK" err="1"/>
              <a:t>pa</a:t>
            </a:r>
            <a:r>
              <a:rPr lang="sk-SK"/>
              <a:t> </a:t>
            </a:r>
            <a:r>
              <a:rPr lang="sk-SK" err="1"/>
              <a:t>quia</a:t>
            </a:r>
            <a:r>
              <a:rPr lang="sk-SK"/>
              <a:t> </a:t>
            </a:r>
            <a:r>
              <a:rPr lang="sk-SK" err="1"/>
              <a:t>quamus</a:t>
            </a:r>
            <a:r>
              <a:rPr lang="sk-SK"/>
              <a:t> </a:t>
            </a:r>
            <a:r>
              <a:rPr lang="sk-SK" err="1"/>
              <a:t>quaescias</a:t>
            </a:r>
            <a:r>
              <a:rPr lang="sk-SK"/>
              <a:t> </a:t>
            </a:r>
            <a:r>
              <a:rPr lang="sk-SK" err="1"/>
              <a:t>pos</a:t>
            </a:r>
            <a:r>
              <a:rPr lang="sk-SK"/>
              <a:t> et, to </a:t>
            </a:r>
            <a:r>
              <a:rPr lang="sk-SK" err="1"/>
              <a:t>quatem</a:t>
            </a:r>
            <a:r>
              <a:rPr lang="sk-SK"/>
              <a:t> </a:t>
            </a:r>
            <a:r>
              <a:rPr lang="sk-SK" err="1"/>
              <a:t>quas</a:t>
            </a:r>
            <a:r>
              <a:rPr lang="sk-SK"/>
              <a:t> </a:t>
            </a:r>
            <a:r>
              <a:rPr lang="sk-SK" err="1"/>
              <a:t>eaquiant</a:t>
            </a:r>
            <a:r>
              <a:rPr lang="sk-SK"/>
              <a:t> </a:t>
            </a:r>
            <a:r>
              <a:rPr lang="sk-SK" err="1"/>
              <a:t>eos</a:t>
            </a:r>
            <a:r>
              <a:rPr lang="sk-SK"/>
              <a:t> </a:t>
            </a:r>
            <a:r>
              <a:rPr lang="sk-SK" err="1"/>
              <a:t>evelles</a:t>
            </a:r>
            <a:r>
              <a:rPr lang="sk-SK"/>
              <a:t> </a:t>
            </a:r>
            <a:r>
              <a:rPr lang="sk-SK" err="1"/>
              <a:t>duntius</a:t>
            </a:r>
            <a:r>
              <a:rPr lang="sk-SK"/>
              <a:t> </a:t>
            </a:r>
          </a:p>
          <a:p>
            <a:pPr lvl="3" algn="l"/>
            <a:r>
              <a:rPr lang="sk-SK"/>
              <a:t>aut </a:t>
            </a:r>
            <a:r>
              <a:rPr lang="sk-SK" err="1"/>
              <a:t>pedit</a:t>
            </a:r>
            <a:r>
              <a:rPr lang="sk-SK"/>
              <a:t> </a:t>
            </a:r>
            <a:r>
              <a:rPr lang="sk-SK" err="1"/>
              <a:t>officim</a:t>
            </a:r>
            <a:r>
              <a:rPr lang="sk-SK"/>
              <a:t> </a:t>
            </a:r>
            <a:r>
              <a:rPr lang="sk-SK" err="1"/>
              <a:t>sincitae</a:t>
            </a:r>
            <a:r>
              <a:rPr lang="sk-SK"/>
              <a:t> et </a:t>
            </a:r>
            <a:r>
              <a:rPr lang="sk-SK" err="1"/>
              <a:t>accusant</a:t>
            </a:r>
            <a:r>
              <a:rPr lang="sk-SK"/>
              <a:t> </a:t>
            </a:r>
            <a:r>
              <a:rPr lang="sk-SK" err="1"/>
              <a:t>eum</a:t>
            </a:r>
            <a:r>
              <a:rPr lang="sk-SK"/>
              <a:t> </a:t>
            </a:r>
            <a:r>
              <a:rPr lang="sk-SK" err="1"/>
              <a:t>eat</a:t>
            </a:r>
            <a:r>
              <a:rPr lang="sk-SK"/>
              <a:t> </a:t>
            </a:r>
            <a:r>
              <a:rPr lang="sk-SK" err="1"/>
              <a:t>que</a:t>
            </a:r>
            <a:r>
              <a:rPr lang="sk-SK"/>
              <a:t> </a:t>
            </a:r>
            <a:r>
              <a:rPr lang="sk-SK" err="1"/>
              <a:t>sim</a:t>
            </a:r>
            <a:r>
              <a:rPr lang="sk-SK"/>
              <a:t> </a:t>
            </a:r>
            <a:r>
              <a:rPr lang="sk-SK" err="1"/>
              <a:t>solupta</a:t>
            </a:r>
            <a:r>
              <a:rPr lang="sk-SK"/>
              <a:t> </a:t>
            </a:r>
            <a:r>
              <a:rPr lang="sk-SK" err="1"/>
              <a:t>volor</a:t>
            </a:r>
            <a:r>
              <a:rPr lang="sk-SK"/>
              <a:t> as </a:t>
            </a:r>
            <a:r>
              <a:rPr lang="sk-SK" err="1"/>
              <a:t>atior</a:t>
            </a:r>
            <a:r>
              <a:rPr lang="sk-SK"/>
              <a:t> as et </a:t>
            </a:r>
            <a:r>
              <a:rPr lang="sk-SK" err="1"/>
              <a:t>ea</a:t>
            </a:r>
            <a:r>
              <a:rPr lang="sk-SK"/>
              <a:t> </a:t>
            </a:r>
            <a:r>
              <a:rPr lang="sk-SK" err="1"/>
              <a:t>enturem</a:t>
            </a:r>
            <a:r>
              <a:rPr lang="sk-SK"/>
              <a:t> </a:t>
            </a:r>
            <a:r>
              <a:rPr lang="sk-SK" err="1"/>
              <a:t>nis</a:t>
            </a:r>
            <a:r>
              <a:rPr lang="sk-SK"/>
              <a:t> </a:t>
            </a:r>
            <a:r>
              <a:rPr lang="sk-SK" err="1"/>
              <a:t>ditaquas</a:t>
            </a:r>
            <a:r>
              <a:rPr lang="sk-SK"/>
              <a:t> </a:t>
            </a:r>
            <a:r>
              <a:rPr lang="sk-SK" err="1"/>
              <a:t>estotatem</a:t>
            </a:r>
            <a:r>
              <a:rPr lang="sk-SK"/>
              <a:t> </a:t>
            </a:r>
            <a:r>
              <a:rPr lang="sk-SK" err="1"/>
              <a:t>is</a:t>
            </a:r>
            <a:r>
              <a:rPr lang="sk-SK"/>
              <a:t> as </a:t>
            </a:r>
            <a:r>
              <a:rPr lang="sk-SK" err="1"/>
              <a:t>que</a:t>
            </a:r>
            <a:r>
              <a:rPr lang="sk-SK"/>
              <a:t> </a:t>
            </a:r>
            <a:r>
              <a:rPr lang="sk-SK" err="1"/>
              <a:t>nis</a:t>
            </a:r>
            <a:r>
              <a:rPr lang="sk-SK"/>
              <a:t> </a:t>
            </a:r>
            <a:r>
              <a:rPr lang="sk-SK" err="1"/>
              <a:t>pellicat</a:t>
            </a:r>
            <a:r>
              <a:rPr lang="sk-SK"/>
              <a:t> </a:t>
            </a:r>
            <a:r>
              <a:rPr lang="sk-SK" err="1"/>
              <a:t>exeri</a:t>
            </a:r>
            <a:r>
              <a:rPr lang="sk-SK"/>
              <a:t> </a:t>
            </a:r>
            <a:r>
              <a:rPr lang="sk-SK" err="1"/>
              <a:t>omnieni</a:t>
            </a:r>
            <a:r>
              <a:rPr lang="sk-SK"/>
              <a:t> </a:t>
            </a:r>
            <a:r>
              <a:rPr lang="sk-SK" err="1"/>
              <a:t>minvelicati</a:t>
            </a:r>
            <a:r>
              <a:rPr lang="sk-SK"/>
              <a:t> </a:t>
            </a:r>
            <a:r>
              <a:rPr lang="sk-SK" err="1"/>
              <a:t>oditass</a:t>
            </a:r>
            <a:r>
              <a:rPr lang="sk-SK"/>
              <a:t> </a:t>
            </a:r>
            <a:r>
              <a:rPr lang="sk-SK" err="1"/>
              <a:t>invellandi</a:t>
            </a:r>
            <a:r>
              <a:rPr lang="sk-SK"/>
              <a:t> </a:t>
            </a:r>
            <a:r>
              <a:rPr lang="sk-SK" err="1"/>
              <a:t>quas</a:t>
            </a:r>
            <a:r>
              <a:rPr lang="sk-SK"/>
              <a:t> aut </a:t>
            </a:r>
            <a:r>
              <a:rPr lang="sk-SK" err="1"/>
              <a:t>remquo</a:t>
            </a:r>
            <a:r>
              <a:rPr lang="sk-SK"/>
              <a:t> </a:t>
            </a:r>
            <a:r>
              <a:rPr lang="sk-SK" err="1"/>
              <a:t>odiciamus</a:t>
            </a:r>
            <a:r>
              <a:rPr lang="sk-SK"/>
              <a:t>, </a:t>
            </a:r>
            <a:r>
              <a:rPr lang="sk-SK" err="1"/>
              <a:t>adiatist</a:t>
            </a:r>
            <a:r>
              <a:rPr lang="sk-SK"/>
              <a:t> </a:t>
            </a:r>
            <a:r>
              <a:rPr lang="sk-SK" err="1"/>
              <a:t>voluptaeriae</a:t>
            </a:r>
            <a:r>
              <a:rPr lang="sk-SK"/>
              <a:t> </a:t>
            </a:r>
            <a:r>
              <a:rPr lang="sk-SK" err="1"/>
              <a:t>eos</a:t>
            </a:r>
            <a:r>
              <a:rPr lang="sk-SK"/>
              <a:t> </a:t>
            </a:r>
            <a:r>
              <a:rPr lang="sk-SK" err="1"/>
              <a:t>autem</a:t>
            </a:r>
            <a:r>
              <a:rPr lang="sk-SK"/>
              <a:t> </a:t>
            </a:r>
            <a:r>
              <a:rPr lang="sk-SK" err="1"/>
              <a:t>ullicitia</a:t>
            </a:r>
            <a:r>
              <a:rPr lang="sk-SK"/>
              <a:t> </a:t>
            </a:r>
            <a:r>
              <a:rPr lang="sk-SK" err="1"/>
              <a:t>ipsandipita</a:t>
            </a:r>
            <a:r>
              <a:rPr lang="sk-SK"/>
              <a:t> a </a:t>
            </a:r>
            <a:r>
              <a:rPr lang="sk-SK" err="1"/>
              <a:t>conse</a:t>
            </a:r>
            <a:r>
              <a:rPr lang="sk-SK"/>
              <a:t>. </a:t>
            </a:r>
          </a:p>
        </p:txBody>
      </p:sp>
      <p:pic>
        <p:nvPicPr>
          <p:cNvPr id="14" name="Picture 6">
            <a:extLst>
              <a:ext uri="{FF2B5EF4-FFF2-40B4-BE49-F238E27FC236}">
                <a16:creationId xmlns:a16="http://schemas.microsoft.com/office/drawing/2014/main" id="{4BBD1353-51D9-4477-9F98-6328F7AF2121}"/>
              </a:ext>
            </a:extLst>
          </p:cNvPr>
          <p:cNvPicPr>
            <a:picLocks noChangeAspect="1"/>
          </p:cNvPicPr>
          <p:nvPr userDrawn="1"/>
        </p:nvPicPr>
        <p:blipFill>
          <a:blip r:embed="rId2"/>
          <a:srcRect/>
          <a:stretch/>
        </p:blipFill>
        <p:spPr>
          <a:xfrm>
            <a:off x="326729" y="6025205"/>
            <a:ext cx="1603589" cy="486728"/>
          </a:xfrm>
          <a:prstGeom prst="rect">
            <a:avLst/>
          </a:prstGeom>
        </p:spPr>
      </p:pic>
    </p:spTree>
    <p:extLst>
      <p:ext uri="{BB962C8B-B14F-4D97-AF65-F5344CB8AC3E}">
        <p14:creationId xmlns:p14="http://schemas.microsoft.com/office/powerpoint/2010/main" val="1776639458"/>
      </p:ext>
    </p:extLst>
  </p:cSld>
  <p:clrMapOvr>
    <a:masterClrMapping/>
  </p:clrMapOvr>
  <p:hf sldNum="0" hdr="0" ftr="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2stlpce_slide_graf LAVY">
    <p:spTree>
      <p:nvGrpSpPr>
        <p:cNvPr id="1" name=""/>
        <p:cNvGrpSpPr/>
        <p:nvPr/>
      </p:nvGrpSpPr>
      <p:grpSpPr>
        <a:xfrm>
          <a:off x="0" y="0"/>
          <a:ext cx="0" cy="0"/>
          <a:chOff x="0" y="0"/>
          <a:chExt cx="0" cy="0"/>
        </a:xfrm>
      </p:grpSpPr>
      <p:sp>
        <p:nvSpPr>
          <p:cNvPr id="5" name="Zástupný objekt pre graf 4">
            <a:extLst>
              <a:ext uri="{FF2B5EF4-FFF2-40B4-BE49-F238E27FC236}">
                <a16:creationId xmlns:a16="http://schemas.microsoft.com/office/drawing/2014/main" id="{45DA7556-910B-45BB-93E7-8448812D878B}"/>
              </a:ext>
            </a:extLst>
          </p:cNvPr>
          <p:cNvSpPr>
            <a:spLocks noGrp="1"/>
          </p:cNvSpPr>
          <p:nvPr>
            <p:ph type="chart" sz="quarter" idx="11"/>
          </p:nvPr>
        </p:nvSpPr>
        <p:spPr>
          <a:xfrm>
            <a:off x="292464" y="1264065"/>
            <a:ext cx="5650448" cy="4755379"/>
          </a:xfrm>
          <a:prstGeom prst="rect">
            <a:avLst/>
          </a:prstGeom>
          <a:solidFill>
            <a:schemeClr val="bg1">
              <a:lumMod val="75000"/>
            </a:schemeClr>
          </a:solidFill>
        </p:spPr>
        <p:txBody>
          <a:bodyPr anchor="t" anchorCtr="0"/>
          <a:lstStyle>
            <a:lvl1pPr algn="ctr">
              <a:defRPr sz="1814">
                <a:solidFill>
                  <a:schemeClr val="tx2"/>
                </a:solidFill>
              </a:defRPr>
            </a:lvl1pPr>
          </a:lstStyle>
          <a:p>
            <a:endParaRPr lang="sk-SK"/>
          </a:p>
        </p:txBody>
      </p:sp>
      <p:sp>
        <p:nvSpPr>
          <p:cNvPr id="2" name="Title 1"/>
          <p:cNvSpPr>
            <a:spLocks noGrp="1"/>
          </p:cNvSpPr>
          <p:nvPr>
            <p:ph type="ctrTitle" hasCustomPrompt="1"/>
          </p:nvPr>
        </p:nvSpPr>
        <p:spPr>
          <a:xfrm>
            <a:off x="328386" y="216140"/>
            <a:ext cx="8512075" cy="912237"/>
          </a:xfrm>
          <a:prstGeom prst="rect">
            <a:avLst/>
          </a:prstGeom>
        </p:spPr>
        <p:txBody>
          <a:bodyPr lIns="0" tIns="0" rIns="0" bIns="0" anchor="t"/>
          <a:lstStyle>
            <a:lvl1pPr algn="l">
              <a:lnSpc>
                <a:spcPct val="100000"/>
              </a:lnSpc>
              <a:defRPr sz="2903" b="1">
                <a:solidFill>
                  <a:schemeClr val="tx2"/>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pic>
        <p:nvPicPr>
          <p:cNvPr id="14" name="Picture 6">
            <a:extLst>
              <a:ext uri="{FF2B5EF4-FFF2-40B4-BE49-F238E27FC236}">
                <a16:creationId xmlns:a16="http://schemas.microsoft.com/office/drawing/2014/main" id="{4BBD1353-51D9-4477-9F98-6328F7AF2121}"/>
              </a:ext>
            </a:extLst>
          </p:cNvPr>
          <p:cNvPicPr>
            <a:picLocks noChangeAspect="1"/>
          </p:cNvPicPr>
          <p:nvPr userDrawn="1"/>
        </p:nvPicPr>
        <p:blipFill>
          <a:blip r:embed="rId2"/>
          <a:srcRect/>
          <a:stretch/>
        </p:blipFill>
        <p:spPr>
          <a:xfrm>
            <a:off x="326729" y="6025205"/>
            <a:ext cx="1603589" cy="486728"/>
          </a:xfrm>
          <a:prstGeom prst="rect">
            <a:avLst/>
          </a:prstGeom>
        </p:spPr>
      </p:pic>
      <p:sp>
        <p:nvSpPr>
          <p:cNvPr id="6" name="Zástupný text 5">
            <a:extLst>
              <a:ext uri="{FF2B5EF4-FFF2-40B4-BE49-F238E27FC236}">
                <a16:creationId xmlns:a16="http://schemas.microsoft.com/office/drawing/2014/main" id="{86ED19D1-F0D0-4C7A-BB19-0B24E6E36982}"/>
              </a:ext>
            </a:extLst>
          </p:cNvPr>
          <p:cNvSpPr>
            <a:spLocks noGrp="1"/>
          </p:cNvSpPr>
          <p:nvPr>
            <p:ph type="body" sz="quarter" idx="10"/>
          </p:nvPr>
        </p:nvSpPr>
        <p:spPr>
          <a:xfrm>
            <a:off x="6267001" y="1270214"/>
            <a:ext cx="5650448" cy="4755379"/>
          </a:xfrm>
          <a:prstGeom prst="rect">
            <a:avLst/>
          </a:prstGeom>
        </p:spPr>
        <p:txBody>
          <a:bodyPr anchor="ctr"/>
          <a:lstStyle>
            <a:lvl1pPr marL="164181" indent="-164181">
              <a:buSzPct val="130000"/>
              <a:defRPr sz="1814">
                <a:solidFill>
                  <a:schemeClr val="tx2"/>
                </a:solidFill>
              </a:defRPr>
            </a:lvl1pPr>
            <a:lvl2pPr marL="164181" indent="-164181">
              <a:buSzPct val="130000"/>
              <a:defRPr sz="1814">
                <a:solidFill>
                  <a:schemeClr val="tx2"/>
                </a:solidFill>
              </a:defRPr>
            </a:lvl2pPr>
            <a:lvl3pPr marL="328361" indent="-164181">
              <a:buSzPct val="130000"/>
              <a:buFont typeface="Arial" panose="020B0604020202020204" pitchFamily="34" charset="0"/>
              <a:buChar char="•"/>
              <a:defRPr sz="1814">
                <a:solidFill>
                  <a:schemeClr val="tx2"/>
                </a:solidFill>
              </a:defRPr>
            </a:lvl3pPr>
            <a:lvl4pPr marL="492542" indent="-164181">
              <a:buSzPct val="130000"/>
              <a:defRPr sz="1814">
                <a:solidFill>
                  <a:schemeClr val="tx2"/>
                </a:solidFill>
              </a:defRPr>
            </a:lvl4pPr>
            <a:lvl5pPr marL="648081" indent="-164181">
              <a:buSzPct val="130000"/>
              <a:defRPr sz="1814">
                <a:solidFill>
                  <a:schemeClr val="tx2"/>
                </a:solidFill>
              </a:defRPr>
            </a:lvl5pPr>
            <a:lvl6pPr marL="812262" indent="-164181" defTabSz="898672">
              <a:buSzPct val="130000"/>
              <a:defRPr sz="1814">
                <a:solidFill>
                  <a:schemeClr val="tx2"/>
                </a:solidFill>
              </a:defRPr>
            </a:lvl6pPr>
            <a:lvl7pPr marL="2742969" indent="0">
              <a:buNone/>
              <a:defRPr/>
            </a:lvl7pPr>
          </a:lstStyle>
          <a:p>
            <a:pPr lvl="1"/>
            <a:r>
              <a:rPr lang="sk-SK"/>
              <a:t>Kliknite sem a upravte štýly predlohy textu</a:t>
            </a:r>
          </a:p>
          <a:p>
            <a:pPr lvl="2"/>
            <a:r>
              <a:rPr lang="sk-SK"/>
              <a:t>Druhá úroveň</a:t>
            </a:r>
          </a:p>
          <a:p>
            <a:pPr lvl="3"/>
            <a:r>
              <a:rPr lang="sk-SK"/>
              <a:t>Tretia úroveň</a:t>
            </a:r>
          </a:p>
          <a:p>
            <a:pPr lvl="4"/>
            <a:r>
              <a:rPr lang="sk-SK"/>
              <a:t>Štvrtá úroveň</a:t>
            </a:r>
          </a:p>
          <a:p>
            <a:pPr lvl="5"/>
            <a:r>
              <a:rPr lang="sk-SK"/>
              <a:t>Piata úroveň</a:t>
            </a:r>
          </a:p>
        </p:txBody>
      </p:sp>
    </p:spTree>
    <p:extLst>
      <p:ext uri="{BB962C8B-B14F-4D97-AF65-F5344CB8AC3E}">
        <p14:creationId xmlns:p14="http://schemas.microsoft.com/office/powerpoint/2010/main" val="3739216874"/>
      </p:ext>
    </p:extLst>
  </p:cSld>
  <p:clrMapOvr>
    <a:masterClrMapping/>
  </p:clrMapOvr>
  <p:hf sldNum="0" hdr="0" ftr="0"/>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2stlpce_slide_foto_mala">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6" y="215587"/>
            <a:ext cx="8512075" cy="994660"/>
          </a:xfrm>
          <a:prstGeom prst="rect">
            <a:avLst/>
          </a:prstGeom>
        </p:spPr>
        <p:txBody>
          <a:bodyPr lIns="0" tIns="0" rIns="0" bIns="0" anchor="t"/>
          <a:lstStyle>
            <a:lvl1pPr algn="l">
              <a:lnSpc>
                <a:spcPct val="100000"/>
              </a:lnSpc>
              <a:defRPr sz="2903" b="1">
                <a:solidFill>
                  <a:schemeClr val="tx2"/>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sp>
        <p:nvSpPr>
          <p:cNvPr id="3" name="Subtitle 2"/>
          <p:cNvSpPr>
            <a:spLocks noGrp="1"/>
          </p:cNvSpPr>
          <p:nvPr>
            <p:ph type="subTitle" idx="1" hasCustomPrompt="1"/>
          </p:nvPr>
        </p:nvSpPr>
        <p:spPr>
          <a:xfrm>
            <a:off x="302460" y="1270214"/>
            <a:ext cx="5650448" cy="4754991"/>
          </a:xfrm>
          <a:prstGeom prst="rect">
            <a:avLst/>
          </a:prstGeom>
        </p:spPr>
        <p:txBody>
          <a:bodyPr lIns="36000" tIns="36000" rIns="36000" bIns="36000" anchor="ctr"/>
          <a:lstStyle>
            <a:lvl1pPr marL="0" indent="0" algn="l">
              <a:lnSpc>
                <a:spcPct val="100000"/>
              </a:lnSpc>
              <a:spcBef>
                <a:spcPts val="0"/>
              </a:spcBef>
              <a:buSzPct val="130000"/>
              <a:buFont typeface="Arial" panose="020B0604020202020204" pitchFamily="34" charset="0"/>
              <a:buNone/>
              <a:defRPr sz="1814">
                <a:solidFill>
                  <a:schemeClr val="tx2"/>
                </a:solidFill>
                <a:latin typeface="+mn-lt"/>
              </a:defRPr>
            </a:lvl1pPr>
            <a:lvl2pPr marL="328361" indent="-164181" algn="ctr">
              <a:buSzPct val="130000"/>
              <a:buFont typeface="Arial" panose="020B0604020202020204" pitchFamily="34" charset="0"/>
              <a:buChar char="•"/>
              <a:defRPr sz="1814">
                <a:solidFill>
                  <a:schemeClr val="tx2"/>
                </a:solidFill>
              </a:defRPr>
            </a:lvl2pPr>
            <a:lvl3pPr marL="492542" indent="-164181" algn="ctr">
              <a:buSzPct val="130000"/>
              <a:buFont typeface="Arial" panose="020B0604020202020204" pitchFamily="34" charset="0"/>
              <a:buChar char="•"/>
              <a:defRPr sz="1814">
                <a:solidFill>
                  <a:schemeClr val="tx2"/>
                </a:solidFill>
              </a:defRPr>
            </a:lvl3pPr>
            <a:lvl4pPr marL="648081" indent="-155539" algn="ctr">
              <a:buSzPct val="130000"/>
              <a:buFont typeface="Arial" panose="020B0604020202020204" pitchFamily="34" charset="0"/>
              <a:buChar char="•"/>
              <a:defRPr sz="1814">
                <a:solidFill>
                  <a:schemeClr val="tx2"/>
                </a:solidFill>
              </a:defRPr>
            </a:lvl4pPr>
            <a:lvl5pPr marL="1828646" indent="0" algn="ctr">
              <a:buNone/>
              <a:defRPr sz="1600"/>
            </a:lvl5pPr>
            <a:lvl6pPr marL="2285807" indent="0" algn="ctr">
              <a:buNone/>
              <a:defRPr sz="1600"/>
            </a:lvl6pPr>
            <a:lvl7pPr marL="2742969" indent="0" algn="ctr">
              <a:buNone/>
              <a:defRPr sz="1600"/>
            </a:lvl7pPr>
            <a:lvl8pPr marL="3200131" indent="0" algn="ctr">
              <a:buNone/>
              <a:defRPr sz="1600"/>
            </a:lvl8pPr>
            <a:lvl9pPr marL="3657292" indent="0" algn="ctr">
              <a:buNone/>
              <a:defRPr sz="1600"/>
            </a:lvl9pPr>
          </a:lstStyle>
          <a:p>
            <a:pPr algn="l"/>
            <a:r>
              <a:rPr lang="sk-SK"/>
              <a:t>Klasický </a:t>
            </a:r>
            <a:r>
              <a:rPr lang="sk-SK" err="1"/>
              <a:t>štýl</a:t>
            </a:r>
            <a:r>
              <a:rPr lang="sk-SK"/>
              <a:t> textu, </a:t>
            </a:r>
            <a:r>
              <a:rPr lang="sk-SK" err="1"/>
              <a:t>rozširujúci</a:t>
            </a:r>
            <a:r>
              <a:rPr lang="sk-SK"/>
              <a:t> sa od stredu.</a:t>
            </a:r>
            <a:br>
              <a:rPr lang="sk-SK"/>
            </a:br>
            <a:r>
              <a:rPr lang="sk-SK" err="1"/>
              <a:t>Prechádza</a:t>
            </a:r>
            <a:r>
              <a:rPr lang="sk-SK"/>
              <a:t> cez tri </a:t>
            </a:r>
            <a:r>
              <a:rPr lang="sk-SK" err="1"/>
              <a:t>stĺpce</a:t>
            </a:r>
            <a:r>
              <a:rPr lang="sk-SK"/>
              <a:t>, </a:t>
            </a:r>
            <a:r>
              <a:rPr lang="sk-SK" err="1"/>
              <a:t>prvy</a:t>
            </a:r>
            <a:r>
              <a:rPr lang="sk-SK"/>
              <a:t>́ je </a:t>
            </a:r>
            <a:r>
              <a:rPr lang="sk-SK" err="1"/>
              <a:t>vynechany</a:t>
            </a:r>
            <a:r>
              <a:rPr lang="sk-SK"/>
              <a:t>́. Do </a:t>
            </a:r>
            <a:r>
              <a:rPr lang="sk-SK" err="1"/>
              <a:t>vynechaného</a:t>
            </a:r>
            <a:r>
              <a:rPr lang="sk-SK"/>
              <a:t> vieme </a:t>
            </a:r>
            <a:r>
              <a:rPr lang="sk-SK" err="1"/>
              <a:t>podľa</a:t>
            </a:r>
            <a:r>
              <a:rPr lang="sk-SK"/>
              <a:t> potreby (ale s mierou) </a:t>
            </a:r>
            <a:r>
              <a:rPr lang="sk-SK" err="1"/>
              <a:t>umiestňovat</a:t>
            </a:r>
            <a:r>
              <a:rPr lang="sk-SK"/>
              <a:t>̌ </a:t>
            </a:r>
            <a:r>
              <a:rPr lang="sk-SK" err="1"/>
              <a:t>obrázky</a:t>
            </a:r>
            <a:r>
              <a:rPr lang="sk-SK"/>
              <a:t> z </a:t>
            </a:r>
            <a:r>
              <a:rPr lang="sk-SK" err="1"/>
              <a:t>priloženého</a:t>
            </a:r>
            <a:r>
              <a:rPr lang="sk-SK"/>
              <a:t> </a:t>
            </a:r>
            <a:r>
              <a:rPr lang="sk-SK" err="1"/>
              <a:t>ikonsetu</a:t>
            </a:r>
            <a:r>
              <a:rPr lang="sk-SK"/>
              <a:t>. </a:t>
            </a:r>
          </a:p>
          <a:p>
            <a:pPr lvl="1" algn="l"/>
            <a:r>
              <a:rPr lang="sk-SK" err="1"/>
              <a:t>Môžeme</a:t>
            </a:r>
            <a:r>
              <a:rPr lang="sk-SK"/>
              <a:t> miestami zvýrazňovať </a:t>
            </a:r>
            <a:r>
              <a:rPr lang="sk-SK" err="1"/>
              <a:t>určite</a:t>
            </a:r>
            <a:r>
              <a:rPr lang="sk-SK"/>
              <a:t>́ slová.</a:t>
            </a:r>
          </a:p>
          <a:p>
            <a:pPr algn="l"/>
            <a:endParaRPr lang="sk-SK"/>
          </a:p>
          <a:p>
            <a:pPr lvl="2" algn="l"/>
            <a:r>
              <a:rPr lang="sk-SK" err="1"/>
              <a:t>Tor</a:t>
            </a:r>
            <a:r>
              <a:rPr lang="sk-SK"/>
              <a:t> sed </a:t>
            </a:r>
            <a:r>
              <a:rPr lang="sk-SK" err="1"/>
              <a:t>que</a:t>
            </a:r>
            <a:r>
              <a:rPr lang="sk-SK"/>
              <a:t> </a:t>
            </a:r>
            <a:r>
              <a:rPr lang="sk-SK" err="1"/>
              <a:t>rem</a:t>
            </a:r>
            <a:r>
              <a:rPr lang="sk-SK"/>
              <a:t> </a:t>
            </a:r>
            <a:r>
              <a:rPr lang="sk-SK" err="1"/>
              <a:t>adia</a:t>
            </a:r>
            <a:r>
              <a:rPr lang="sk-SK"/>
              <a:t> </a:t>
            </a:r>
            <a:r>
              <a:rPr lang="sk-SK" err="1"/>
              <a:t>pa</a:t>
            </a:r>
            <a:r>
              <a:rPr lang="sk-SK"/>
              <a:t> </a:t>
            </a:r>
            <a:r>
              <a:rPr lang="sk-SK" err="1"/>
              <a:t>quia</a:t>
            </a:r>
            <a:r>
              <a:rPr lang="sk-SK"/>
              <a:t> </a:t>
            </a:r>
            <a:r>
              <a:rPr lang="sk-SK" err="1"/>
              <a:t>quamus</a:t>
            </a:r>
            <a:r>
              <a:rPr lang="sk-SK"/>
              <a:t> </a:t>
            </a:r>
            <a:r>
              <a:rPr lang="sk-SK" err="1"/>
              <a:t>quaescias</a:t>
            </a:r>
            <a:r>
              <a:rPr lang="sk-SK"/>
              <a:t> </a:t>
            </a:r>
            <a:r>
              <a:rPr lang="sk-SK" err="1"/>
              <a:t>pos</a:t>
            </a:r>
            <a:r>
              <a:rPr lang="sk-SK"/>
              <a:t> et, to </a:t>
            </a:r>
            <a:r>
              <a:rPr lang="sk-SK" err="1"/>
              <a:t>quatem</a:t>
            </a:r>
            <a:r>
              <a:rPr lang="sk-SK"/>
              <a:t> </a:t>
            </a:r>
            <a:r>
              <a:rPr lang="sk-SK" err="1"/>
              <a:t>quas</a:t>
            </a:r>
            <a:r>
              <a:rPr lang="sk-SK"/>
              <a:t> </a:t>
            </a:r>
            <a:r>
              <a:rPr lang="sk-SK" err="1"/>
              <a:t>eaquiant</a:t>
            </a:r>
            <a:r>
              <a:rPr lang="sk-SK"/>
              <a:t> </a:t>
            </a:r>
            <a:r>
              <a:rPr lang="sk-SK" err="1"/>
              <a:t>eos</a:t>
            </a:r>
            <a:r>
              <a:rPr lang="sk-SK"/>
              <a:t> </a:t>
            </a:r>
            <a:r>
              <a:rPr lang="sk-SK" err="1"/>
              <a:t>evelles</a:t>
            </a:r>
            <a:r>
              <a:rPr lang="sk-SK"/>
              <a:t> </a:t>
            </a:r>
            <a:r>
              <a:rPr lang="sk-SK" err="1"/>
              <a:t>duntius</a:t>
            </a:r>
            <a:r>
              <a:rPr lang="sk-SK"/>
              <a:t> </a:t>
            </a:r>
          </a:p>
          <a:p>
            <a:pPr lvl="3" algn="l"/>
            <a:r>
              <a:rPr lang="sk-SK"/>
              <a:t>aut </a:t>
            </a:r>
            <a:r>
              <a:rPr lang="sk-SK" err="1"/>
              <a:t>pedit</a:t>
            </a:r>
            <a:r>
              <a:rPr lang="sk-SK"/>
              <a:t> </a:t>
            </a:r>
            <a:r>
              <a:rPr lang="sk-SK" err="1"/>
              <a:t>officim</a:t>
            </a:r>
            <a:r>
              <a:rPr lang="sk-SK"/>
              <a:t> </a:t>
            </a:r>
            <a:r>
              <a:rPr lang="sk-SK" err="1"/>
              <a:t>sincitae</a:t>
            </a:r>
            <a:r>
              <a:rPr lang="sk-SK"/>
              <a:t> et </a:t>
            </a:r>
            <a:r>
              <a:rPr lang="sk-SK" err="1"/>
              <a:t>accusant</a:t>
            </a:r>
            <a:r>
              <a:rPr lang="sk-SK"/>
              <a:t> </a:t>
            </a:r>
            <a:r>
              <a:rPr lang="sk-SK" err="1"/>
              <a:t>eum</a:t>
            </a:r>
            <a:r>
              <a:rPr lang="sk-SK"/>
              <a:t> </a:t>
            </a:r>
            <a:r>
              <a:rPr lang="sk-SK" err="1"/>
              <a:t>eat</a:t>
            </a:r>
            <a:r>
              <a:rPr lang="sk-SK"/>
              <a:t> </a:t>
            </a:r>
            <a:r>
              <a:rPr lang="sk-SK" err="1"/>
              <a:t>que</a:t>
            </a:r>
            <a:r>
              <a:rPr lang="sk-SK"/>
              <a:t> </a:t>
            </a:r>
            <a:r>
              <a:rPr lang="sk-SK" err="1"/>
              <a:t>sim</a:t>
            </a:r>
            <a:r>
              <a:rPr lang="sk-SK"/>
              <a:t> </a:t>
            </a:r>
            <a:r>
              <a:rPr lang="sk-SK" err="1"/>
              <a:t>solupta</a:t>
            </a:r>
            <a:r>
              <a:rPr lang="sk-SK"/>
              <a:t> </a:t>
            </a:r>
            <a:r>
              <a:rPr lang="sk-SK" err="1"/>
              <a:t>volor</a:t>
            </a:r>
            <a:r>
              <a:rPr lang="sk-SK"/>
              <a:t> as </a:t>
            </a:r>
            <a:r>
              <a:rPr lang="sk-SK" err="1"/>
              <a:t>atior</a:t>
            </a:r>
            <a:r>
              <a:rPr lang="sk-SK"/>
              <a:t> as et </a:t>
            </a:r>
            <a:r>
              <a:rPr lang="sk-SK" err="1"/>
              <a:t>ea</a:t>
            </a:r>
            <a:r>
              <a:rPr lang="sk-SK"/>
              <a:t> </a:t>
            </a:r>
            <a:r>
              <a:rPr lang="sk-SK" err="1"/>
              <a:t>enturem</a:t>
            </a:r>
            <a:r>
              <a:rPr lang="sk-SK"/>
              <a:t> </a:t>
            </a:r>
            <a:r>
              <a:rPr lang="sk-SK" err="1"/>
              <a:t>nis</a:t>
            </a:r>
            <a:r>
              <a:rPr lang="sk-SK"/>
              <a:t> </a:t>
            </a:r>
            <a:r>
              <a:rPr lang="sk-SK" err="1"/>
              <a:t>ditaquas</a:t>
            </a:r>
            <a:r>
              <a:rPr lang="sk-SK"/>
              <a:t> </a:t>
            </a:r>
            <a:r>
              <a:rPr lang="sk-SK" err="1"/>
              <a:t>estotatem</a:t>
            </a:r>
            <a:r>
              <a:rPr lang="sk-SK"/>
              <a:t> </a:t>
            </a:r>
            <a:r>
              <a:rPr lang="sk-SK" err="1"/>
              <a:t>is</a:t>
            </a:r>
            <a:r>
              <a:rPr lang="sk-SK"/>
              <a:t> as </a:t>
            </a:r>
            <a:r>
              <a:rPr lang="sk-SK" err="1"/>
              <a:t>que</a:t>
            </a:r>
            <a:r>
              <a:rPr lang="sk-SK"/>
              <a:t> </a:t>
            </a:r>
            <a:r>
              <a:rPr lang="sk-SK" err="1"/>
              <a:t>nis</a:t>
            </a:r>
            <a:r>
              <a:rPr lang="sk-SK"/>
              <a:t> </a:t>
            </a:r>
            <a:r>
              <a:rPr lang="sk-SK" err="1"/>
              <a:t>pellicat</a:t>
            </a:r>
            <a:r>
              <a:rPr lang="sk-SK"/>
              <a:t> </a:t>
            </a:r>
            <a:r>
              <a:rPr lang="sk-SK" err="1"/>
              <a:t>exeri</a:t>
            </a:r>
            <a:r>
              <a:rPr lang="sk-SK"/>
              <a:t> </a:t>
            </a:r>
            <a:r>
              <a:rPr lang="sk-SK" err="1"/>
              <a:t>omnieni</a:t>
            </a:r>
            <a:r>
              <a:rPr lang="sk-SK"/>
              <a:t> </a:t>
            </a:r>
            <a:r>
              <a:rPr lang="sk-SK" err="1"/>
              <a:t>minvelicati</a:t>
            </a:r>
            <a:r>
              <a:rPr lang="sk-SK"/>
              <a:t> </a:t>
            </a:r>
            <a:r>
              <a:rPr lang="sk-SK" err="1"/>
              <a:t>oditass</a:t>
            </a:r>
            <a:r>
              <a:rPr lang="sk-SK"/>
              <a:t> </a:t>
            </a:r>
            <a:r>
              <a:rPr lang="sk-SK" err="1"/>
              <a:t>invellandi</a:t>
            </a:r>
            <a:r>
              <a:rPr lang="sk-SK"/>
              <a:t> </a:t>
            </a:r>
            <a:r>
              <a:rPr lang="sk-SK" err="1"/>
              <a:t>quas</a:t>
            </a:r>
            <a:r>
              <a:rPr lang="sk-SK"/>
              <a:t> aut </a:t>
            </a:r>
            <a:r>
              <a:rPr lang="sk-SK" err="1"/>
              <a:t>remquo</a:t>
            </a:r>
            <a:r>
              <a:rPr lang="sk-SK"/>
              <a:t> </a:t>
            </a:r>
            <a:r>
              <a:rPr lang="sk-SK" err="1"/>
              <a:t>odiciamus</a:t>
            </a:r>
            <a:r>
              <a:rPr lang="sk-SK"/>
              <a:t>, </a:t>
            </a:r>
            <a:r>
              <a:rPr lang="sk-SK" err="1"/>
              <a:t>adiatist</a:t>
            </a:r>
            <a:r>
              <a:rPr lang="sk-SK"/>
              <a:t> </a:t>
            </a:r>
            <a:r>
              <a:rPr lang="sk-SK" err="1"/>
              <a:t>voluptaeriae</a:t>
            </a:r>
            <a:r>
              <a:rPr lang="sk-SK"/>
              <a:t> </a:t>
            </a:r>
            <a:r>
              <a:rPr lang="sk-SK" err="1"/>
              <a:t>eos</a:t>
            </a:r>
            <a:r>
              <a:rPr lang="sk-SK"/>
              <a:t> </a:t>
            </a:r>
            <a:r>
              <a:rPr lang="sk-SK" err="1"/>
              <a:t>autem</a:t>
            </a:r>
            <a:r>
              <a:rPr lang="sk-SK"/>
              <a:t> </a:t>
            </a:r>
            <a:r>
              <a:rPr lang="sk-SK" err="1"/>
              <a:t>ullicitia</a:t>
            </a:r>
            <a:r>
              <a:rPr lang="sk-SK"/>
              <a:t> </a:t>
            </a:r>
            <a:r>
              <a:rPr lang="sk-SK" err="1"/>
              <a:t>ipsandipita</a:t>
            </a:r>
            <a:r>
              <a:rPr lang="sk-SK"/>
              <a:t> a </a:t>
            </a:r>
            <a:r>
              <a:rPr lang="sk-SK" err="1"/>
              <a:t>conse</a:t>
            </a:r>
            <a:r>
              <a:rPr lang="sk-SK"/>
              <a:t>. </a:t>
            </a:r>
          </a:p>
        </p:txBody>
      </p:sp>
      <p:pic>
        <p:nvPicPr>
          <p:cNvPr id="14" name="Picture 6">
            <a:extLst>
              <a:ext uri="{FF2B5EF4-FFF2-40B4-BE49-F238E27FC236}">
                <a16:creationId xmlns:a16="http://schemas.microsoft.com/office/drawing/2014/main" id="{4BBD1353-51D9-4477-9F98-6328F7AF2121}"/>
              </a:ext>
            </a:extLst>
          </p:cNvPr>
          <p:cNvPicPr>
            <a:picLocks noChangeAspect="1"/>
          </p:cNvPicPr>
          <p:nvPr userDrawn="1"/>
        </p:nvPicPr>
        <p:blipFill>
          <a:blip r:embed="rId2"/>
          <a:srcRect/>
          <a:stretch/>
        </p:blipFill>
        <p:spPr>
          <a:xfrm>
            <a:off x="326729" y="6025205"/>
            <a:ext cx="1603589" cy="486728"/>
          </a:xfrm>
          <a:prstGeom prst="rect">
            <a:avLst/>
          </a:prstGeom>
        </p:spPr>
      </p:pic>
      <p:sp>
        <p:nvSpPr>
          <p:cNvPr id="6" name="Zástupný objekt pre obrázok 5">
            <a:extLst>
              <a:ext uri="{FF2B5EF4-FFF2-40B4-BE49-F238E27FC236}">
                <a16:creationId xmlns:a16="http://schemas.microsoft.com/office/drawing/2014/main" id="{D3CC7A6B-0456-47C3-AB34-6D1A2134D916}"/>
              </a:ext>
            </a:extLst>
          </p:cNvPr>
          <p:cNvSpPr>
            <a:spLocks noGrp="1"/>
          </p:cNvSpPr>
          <p:nvPr>
            <p:ph type="pic" sz="quarter" idx="10"/>
          </p:nvPr>
        </p:nvSpPr>
        <p:spPr>
          <a:xfrm>
            <a:off x="6736778" y="1439180"/>
            <a:ext cx="5152761" cy="4586413"/>
          </a:xfrm>
          <a:prstGeom prst="rect">
            <a:avLst/>
          </a:prstGeom>
          <a:solidFill>
            <a:schemeClr val="bg1">
              <a:lumMod val="75000"/>
            </a:schemeClr>
          </a:solidFill>
        </p:spPr>
        <p:txBody>
          <a:bodyPr/>
          <a:lstStyle/>
          <a:p>
            <a:endParaRPr lang="sk-SK"/>
          </a:p>
        </p:txBody>
      </p:sp>
    </p:spTree>
    <p:extLst>
      <p:ext uri="{BB962C8B-B14F-4D97-AF65-F5344CB8AC3E}">
        <p14:creationId xmlns:p14="http://schemas.microsoft.com/office/powerpoint/2010/main" val="182298037"/>
      </p:ext>
    </p:extLst>
  </p:cSld>
  <p:clrMapOvr>
    <a:masterClrMapping/>
  </p:clrMapOvr>
  <p:hf sldNum="0" hdr="0" ftr="0"/>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2stlpce_slide_foto_velka">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6" y="215587"/>
            <a:ext cx="5608774" cy="1303546"/>
          </a:xfrm>
          <a:prstGeom prst="rect">
            <a:avLst/>
          </a:prstGeom>
        </p:spPr>
        <p:txBody>
          <a:bodyPr lIns="0" tIns="0" rIns="0" bIns="0" anchor="t"/>
          <a:lstStyle>
            <a:lvl1pPr algn="l">
              <a:lnSpc>
                <a:spcPct val="100000"/>
              </a:lnSpc>
              <a:defRPr sz="2903" b="1">
                <a:solidFill>
                  <a:schemeClr val="tx2"/>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r>
              <a:rPr lang="sk-SK"/>
              <a:t> </a:t>
            </a:r>
            <a:r>
              <a:rPr lang="en-GB"/>
              <a:t>a </a:t>
            </a:r>
            <a:r>
              <a:rPr lang="en-GB" err="1"/>
              <a:t>prechádzať</a:t>
            </a:r>
            <a:r>
              <a:rPr lang="en-GB"/>
              <a:t> </a:t>
            </a:r>
            <a:r>
              <a:rPr lang="en-GB" err="1"/>
              <a:t>cez</a:t>
            </a:r>
            <a:r>
              <a:rPr lang="en-GB"/>
              <a:t> </a:t>
            </a:r>
            <a:r>
              <a:rPr lang="sk-SK"/>
              <a:t>dva</a:t>
            </a:r>
            <a:r>
              <a:rPr lang="en-GB"/>
              <a:t> </a:t>
            </a:r>
            <a:r>
              <a:rPr lang="en-GB" err="1"/>
              <a:t>stĺpce</a:t>
            </a:r>
            <a:endParaRPr lang="en-US"/>
          </a:p>
        </p:txBody>
      </p:sp>
      <p:sp>
        <p:nvSpPr>
          <p:cNvPr id="3" name="Subtitle 2"/>
          <p:cNvSpPr>
            <a:spLocks noGrp="1"/>
          </p:cNvSpPr>
          <p:nvPr>
            <p:ph type="subTitle" idx="1" hasCustomPrompt="1"/>
          </p:nvPr>
        </p:nvSpPr>
        <p:spPr>
          <a:xfrm>
            <a:off x="302458" y="1778986"/>
            <a:ext cx="5650448" cy="4246219"/>
          </a:xfrm>
          <a:prstGeom prst="rect">
            <a:avLst/>
          </a:prstGeom>
        </p:spPr>
        <p:txBody>
          <a:bodyPr lIns="36000" tIns="36000" rIns="36000" bIns="36000" anchor="ctr"/>
          <a:lstStyle>
            <a:lvl1pPr marL="0" indent="0" algn="l">
              <a:lnSpc>
                <a:spcPct val="100000"/>
              </a:lnSpc>
              <a:spcBef>
                <a:spcPts val="0"/>
              </a:spcBef>
              <a:buSzPct val="130000"/>
              <a:buFont typeface="Arial" panose="020B0604020202020204" pitchFamily="34" charset="0"/>
              <a:buNone/>
              <a:defRPr sz="1814">
                <a:solidFill>
                  <a:schemeClr val="tx2"/>
                </a:solidFill>
                <a:latin typeface="+mn-lt"/>
              </a:defRPr>
            </a:lvl1pPr>
            <a:lvl2pPr marL="328361" indent="-164181" algn="ctr">
              <a:buSzPct val="130000"/>
              <a:buFont typeface="Arial" panose="020B0604020202020204" pitchFamily="34" charset="0"/>
              <a:buChar char="•"/>
              <a:defRPr sz="1814">
                <a:solidFill>
                  <a:schemeClr val="tx2"/>
                </a:solidFill>
              </a:defRPr>
            </a:lvl2pPr>
            <a:lvl3pPr marL="492542" indent="-164181" algn="ctr">
              <a:buSzPct val="130000"/>
              <a:buFont typeface="Arial" panose="020B0604020202020204" pitchFamily="34" charset="0"/>
              <a:buChar char="•"/>
              <a:defRPr sz="1814">
                <a:solidFill>
                  <a:schemeClr val="tx2"/>
                </a:solidFill>
              </a:defRPr>
            </a:lvl3pPr>
            <a:lvl4pPr marL="648081" indent="-155539" algn="ctr">
              <a:buSzPct val="130000"/>
              <a:buFont typeface="Arial" panose="020B0604020202020204" pitchFamily="34" charset="0"/>
              <a:buChar char="•"/>
              <a:defRPr sz="1814">
                <a:solidFill>
                  <a:schemeClr val="tx2"/>
                </a:solidFill>
              </a:defRPr>
            </a:lvl4pPr>
            <a:lvl5pPr marL="1828646" indent="0" algn="ctr">
              <a:buNone/>
              <a:defRPr sz="1600"/>
            </a:lvl5pPr>
            <a:lvl6pPr marL="2285807" indent="0" algn="ctr">
              <a:buNone/>
              <a:defRPr sz="1600"/>
            </a:lvl6pPr>
            <a:lvl7pPr marL="2742969" indent="0" algn="ctr">
              <a:buNone/>
              <a:defRPr sz="1600"/>
            </a:lvl7pPr>
            <a:lvl8pPr marL="3200131" indent="0" algn="ctr">
              <a:buNone/>
              <a:defRPr sz="1600"/>
            </a:lvl8pPr>
            <a:lvl9pPr marL="3657292" indent="0" algn="ctr">
              <a:buNone/>
              <a:defRPr sz="1600"/>
            </a:lvl9pPr>
          </a:lstStyle>
          <a:p>
            <a:pPr algn="l"/>
            <a:r>
              <a:rPr lang="sk-SK"/>
              <a:t>Klasický </a:t>
            </a:r>
            <a:r>
              <a:rPr lang="sk-SK" err="1"/>
              <a:t>štýl</a:t>
            </a:r>
            <a:r>
              <a:rPr lang="sk-SK"/>
              <a:t> textu, </a:t>
            </a:r>
            <a:r>
              <a:rPr lang="sk-SK" err="1"/>
              <a:t>rozširujúci</a:t>
            </a:r>
            <a:r>
              <a:rPr lang="sk-SK"/>
              <a:t> sa od stredu.</a:t>
            </a:r>
            <a:br>
              <a:rPr lang="sk-SK"/>
            </a:br>
            <a:r>
              <a:rPr lang="sk-SK" err="1"/>
              <a:t>Prechádza</a:t>
            </a:r>
            <a:r>
              <a:rPr lang="sk-SK"/>
              <a:t> cez tri </a:t>
            </a:r>
            <a:r>
              <a:rPr lang="sk-SK" err="1"/>
              <a:t>stĺpce</a:t>
            </a:r>
            <a:r>
              <a:rPr lang="sk-SK"/>
              <a:t>, </a:t>
            </a:r>
            <a:r>
              <a:rPr lang="sk-SK" err="1"/>
              <a:t>prvy</a:t>
            </a:r>
            <a:r>
              <a:rPr lang="sk-SK"/>
              <a:t>́ je </a:t>
            </a:r>
            <a:r>
              <a:rPr lang="sk-SK" err="1"/>
              <a:t>vynechany</a:t>
            </a:r>
            <a:r>
              <a:rPr lang="sk-SK"/>
              <a:t>́. Do </a:t>
            </a:r>
            <a:r>
              <a:rPr lang="sk-SK" err="1"/>
              <a:t>vynechaného</a:t>
            </a:r>
            <a:r>
              <a:rPr lang="sk-SK"/>
              <a:t> vieme </a:t>
            </a:r>
            <a:r>
              <a:rPr lang="sk-SK" err="1"/>
              <a:t>podľa</a:t>
            </a:r>
            <a:r>
              <a:rPr lang="sk-SK"/>
              <a:t> potreby (ale s mierou) </a:t>
            </a:r>
            <a:r>
              <a:rPr lang="sk-SK" err="1"/>
              <a:t>umiestňovat</a:t>
            </a:r>
            <a:r>
              <a:rPr lang="sk-SK"/>
              <a:t>̌ </a:t>
            </a:r>
            <a:r>
              <a:rPr lang="sk-SK" err="1"/>
              <a:t>obrázky</a:t>
            </a:r>
            <a:r>
              <a:rPr lang="sk-SK"/>
              <a:t> z </a:t>
            </a:r>
            <a:r>
              <a:rPr lang="sk-SK" err="1"/>
              <a:t>priloženého</a:t>
            </a:r>
            <a:r>
              <a:rPr lang="sk-SK"/>
              <a:t> </a:t>
            </a:r>
            <a:r>
              <a:rPr lang="sk-SK" err="1"/>
              <a:t>ikonsetu</a:t>
            </a:r>
            <a:r>
              <a:rPr lang="sk-SK"/>
              <a:t>. </a:t>
            </a:r>
          </a:p>
          <a:p>
            <a:pPr lvl="1" algn="l"/>
            <a:r>
              <a:rPr lang="sk-SK" err="1"/>
              <a:t>Môžeme</a:t>
            </a:r>
            <a:r>
              <a:rPr lang="sk-SK"/>
              <a:t> miestami zvýrazňovať </a:t>
            </a:r>
            <a:r>
              <a:rPr lang="sk-SK" err="1"/>
              <a:t>určite</a:t>
            </a:r>
            <a:r>
              <a:rPr lang="sk-SK"/>
              <a:t>́ slová.</a:t>
            </a:r>
          </a:p>
          <a:p>
            <a:pPr algn="l"/>
            <a:endParaRPr lang="sk-SK"/>
          </a:p>
          <a:p>
            <a:pPr lvl="2" algn="l"/>
            <a:r>
              <a:rPr lang="sk-SK" err="1"/>
              <a:t>Tor</a:t>
            </a:r>
            <a:r>
              <a:rPr lang="sk-SK"/>
              <a:t> sed </a:t>
            </a:r>
            <a:r>
              <a:rPr lang="sk-SK" err="1"/>
              <a:t>que</a:t>
            </a:r>
            <a:r>
              <a:rPr lang="sk-SK"/>
              <a:t> </a:t>
            </a:r>
            <a:r>
              <a:rPr lang="sk-SK" err="1"/>
              <a:t>rem</a:t>
            </a:r>
            <a:r>
              <a:rPr lang="sk-SK"/>
              <a:t> </a:t>
            </a:r>
            <a:r>
              <a:rPr lang="sk-SK" err="1"/>
              <a:t>adia</a:t>
            </a:r>
            <a:r>
              <a:rPr lang="sk-SK"/>
              <a:t> </a:t>
            </a:r>
            <a:r>
              <a:rPr lang="sk-SK" err="1"/>
              <a:t>pa</a:t>
            </a:r>
            <a:r>
              <a:rPr lang="sk-SK"/>
              <a:t> </a:t>
            </a:r>
            <a:r>
              <a:rPr lang="sk-SK" err="1"/>
              <a:t>quia</a:t>
            </a:r>
            <a:r>
              <a:rPr lang="sk-SK"/>
              <a:t> </a:t>
            </a:r>
            <a:r>
              <a:rPr lang="sk-SK" err="1"/>
              <a:t>quamus</a:t>
            </a:r>
            <a:r>
              <a:rPr lang="sk-SK"/>
              <a:t> </a:t>
            </a:r>
            <a:r>
              <a:rPr lang="sk-SK" err="1"/>
              <a:t>quaescias</a:t>
            </a:r>
            <a:r>
              <a:rPr lang="sk-SK"/>
              <a:t> </a:t>
            </a:r>
            <a:r>
              <a:rPr lang="sk-SK" err="1"/>
              <a:t>pos</a:t>
            </a:r>
            <a:r>
              <a:rPr lang="sk-SK"/>
              <a:t> et, to </a:t>
            </a:r>
            <a:r>
              <a:rPr lang="sk-SK" err="1"/>
              <a:t>quatem</a:t>
            </a:r>
            <a:r>
              <a:rPr lang="sk-SK"/>
              <a:t> </a:t>
            </a:r>
            <a:r>
              <a:rPr lang="sk-SK" err="1"/>
              <a:t>quas</a:t>
            </a:r>
            <a:r>
              <a:rPr lang="sk-SK"/>
              <a:t> </a:t>
            </a:r>
            <a:r>
              <a:rPr lang="sk-SK" err="1"/>
              <a:t>eaquiant</a:t>
            </a:r>
            <a:r>
              <a:rPr lang="sk-SK"/>
              <a:t> </a:t>
            </a:r>
            <a:r>
              <a:rPr lang="sk-SK" err="1"/>
              <a:t>eos</a:t>
            </a:r>
            <a:r>
              <a:rPr lang="sk-SK"/>
              <a:t> </a:t>
            </a:r>
            <a:r>
              <a:rPr lang="sk-SK" err="1"/>
              <a:t>evelles</a:t>
            </a:r>
            <a:r>
              <a:rPr lang="sk-SK"/>
              <a:t> </a:t>
            </a:r>
            <a:r>
              <a:rPr lang="sk-SK" err="1"/>
              <a:t>duntius</a:t>
            </a:r>
            <a:r>
              <a:rPr lang="sk-SK"/>
              <a:t> </a:t>
            </a:r>
          </a:p>
          <a:p>
            <a:pPr lvl="3" algn="l"/>
            <a:r>
              <a:rPr lang="sk-SK"/>
              <a:t>aut </a:t>
            </a:r>
            <a:r>
              <a:rPr lang="sk-SK" err="1"/>
              <a:t>pedit</a:t>
            </a:r>
            <a:r>
              <a:rPr lang="sk-SK"/>
              <a:t> </a:t>
            </a:r>
            <a:r>
              <a:rPr lang="sk-SK" err="1"/>
              <a:t>officim</a:t>
            </a:r>
            <a:r>
              <a:rPr lang="sk-SK"/>
              <a:t> </a:t>
            </a:r>
            <a:r>
              <a:rPr lang="sk-SK" err="1"/>
              <a:t>sincitae</a:t>
            </a:r>
            <a:r>
              <a:rPr lang="sk-SK"/>
              <a:t> et </a:t>
            </a:r>
            <a:r>
              <a:rPr lang="sk-SK" err="1"/>
              <a:t>accusant</a:t>
            </a:r>
            <a:r>
              <a:rPr lang="sk-SK"/>
              <a:t> </a:t>
            </a:r>
            <a:r>
              <a:rPr lang="sk-SK" err="1"/>
              <a:t>eum</a:t>
            </a:r>
            <a:r>
              <a:rPr lang="sk-SK"/>
              <a:t> </a:t>
            </a:r>
            <a:r>
              <a:rPr lang="sk-SK" err="1"/>
              <a:t>eat</a:t>
            </a:r>
            <a:r>
              <a:rPr lang="sk-SK"/>
              <a:t> </a:t>
            </a:r>
            <a:r>
              <a:rPr lang="sk-SK" err="1"/>
              <a:t>que</a:t>
            </a:r>
            <a:r>
              <a:rPr lang="sk-SK"/>
              <a:t> </a:t>
            </a:r>
            <a:r>
              <a:rPr lang="sk-SK" err="1"/>
              <a:t>sim</a:t>
            </a:r>
            <a:r>
              <a:rPr lang="sk-SK"/>
              <a:t> </a:t>
            </a:r>
            <a:r>
              <a:rPr lang="sk-SK" err="1"/>
              <a:t>solupta</a:t>
            </a:r>
            <a:r>
              <a:rPr lang="sk-SK"/>
              <a:t> </a:t>
            </a:r>
            <a:r>
              <a:rPr lang="sk-SK" err="1"/>
              <a:t>volor</a:t>
            </a:r>
            <a:r>
              <a:rPr lang="sk-SK"/>
              <a:t> as </a:t>
            </a:r>
            <a:r>
              <a:rPr lang="sk-SK" err="1"/>
              <a:t>atior</a:t>
            </a:r>
            <a:r>
              <a:rPr lang="sk-SK"/>
              <a:t> as et </a:t>
            </a:r>
            <a:r>
              <a:rPr lang="sk-SK" err="1"/>
              <a:t>ea</a:t>
            </a:r>
            <a:r>
              <a:rPr lang="sk-SK"/>
              <a:t> </a:t>
            </a:r>
            <a:r>
              <a:rPr lang="sk-SK" err="1"/>
              <a:t>enturem</a:t>
            </a:r>
            <a:r>
              <a:rPr lang="sk-SK"/>
              <a:t> </a:t>
            </a:r>
            <a:r>
              <a:rPr lang="sk-SK" err="1"/>
              <a:t>nis</a:t>
            </a:r>
            <a:r>
              <a:rPr lang="sk-SK"/>
              <a:t> </a:t>
            </a:r>
            <a:r>
              <a:rPr lang="sk-SK" err="1"/>
              <a:t>ditaquas</a:t>
            </a:r>
            <a:r>
              <a:rPr lang="sk-SK"/>
              <a:t> </a:t>
            </a:r>
            <a:r>
              <a:rPr lang="sk-SK" err="1"/>
              <a:t>estotatem</a:t>
            </a:r>
            <a:r>
              <a:rPr lang="sk-SK"/>
              <a:t> </a:t>
            </a:r>
            <a:r>
              <a:rPr lang="sk-SK" err="1"/>
              <a:t>is</a:t>
            </a:r>
            <a:r>
              <a:rPr lang="sk-SK"/>
              <a:t> as </a:t>
            </a:r>
            <a:r>
              <a:rPr lang="sk-SK" err="1"/>
              <a:t>que</a:t>
            </a:r>
            <a:r>
              <a:rPr lang="sk-SK"/>
              <a:t> </a:t>
            </a:r>
            <a:r>
              <a:rPr lang="sk-SK" err="1"/>
              <a:t>nis</a:t>
            </a:r>
            <a:r>
              <a:rPr lang="sk-SK"/>
              <a:t> </a:t>
            </a:r>
            <a:r>
              <a:rPr lang="sk-SK" err="1"/>
              <a:t>pellicat</a:t>
            </a:r>
            <a:r>
              <a:rPr lang="sk-SK"/>
              <a:t> </a:t>
            </a:r>
            <a:r>
              <a:rPr lang="sk-SK" err="1"/>
              <a:t>exeri</a:t>
            </a:r>
            <a:r>
              <a:rPr lang="sk-SK"/>
              <a:t> </a:t>
            </a:r>
            <a:r>
              <a:rPr lang="sk-SK" err="1"/>
              <a:t>omnieni</a:t>
            </a:r>
            <a:r>
              <a:rPr lang="sk-SK"/>
              <a:t> </a:t>
            </a:r>
            <a:r>
              <a:rPr lang="sk-SK" err="1"/>
              <a:t>minvelicati</a:t>
            </a:r>
            <a:r>
              <a:rPr lang="sk-SK"/>
              <a:t> </a:t>
            </a:r>
            <a:r>
              <a:rPr lang="sk-SK" err="1"/>
              <a:t>oditass</a:t>
            </a:r>
            <a:r>
              <a:rPr lang="sk-SK"/>
              <a:t> </a:t>
            </a:r>
            <a:r>
              <a:rPr lang="sk-SK" err="1"/>
              <a:t>invellandi</a:t>
            </a:r>
            <a:r>
              <a:rPr lang="sk-SK"/>
              <a:t> </a:t>
            </a:r>
            <a:r>
              <a:rPr lang="sk-SK" err="1"/>
              <a:t>quas</a:t>
            </a:r>
            <a:r>
              <a:rPr lang="sk-SK"/>
              <a:t> aut </a:t>
            </a:r>
            <a:r>
              <a:rPr lang="sk-SK" err="1"/>
              <a:t>remquo</a:t>
            </a:r>
            <a:r>
              <a:rPr lang="sk-SK"/>
              <a:t> </a:t>
            </a:r>
            <a:r>
              <a:rPr lang="sk-SK" err="1"/>
              <a:t>odiciamus</a:t>
            </a:r>
            <a:r>
              <a:rPr lang="sk-SK"/>
              <a:t>, </a:t>
            </a:r>
            <a:r>
              <a:rPr lang="sk-SK" err="1"/>
              <a:t>adiatist</a:t>
            </a:r>
            <a:r>
              <a:rPr lang="sk-SK"/>
              <a:t> </a:t>
            </a:r>
            <a:r>
              <a:rPr lang="sk-SK" err="1"/>
              <a:t>voluptaeriae</a:t>
            </a:r>
            <a:r>
              <a:rPr lang="sk-SK"/>
              <a:t> </a:t>
            </a:r>
            <a:r>
              <a:rPr lang="sk-SK" err="1"/>
              <a:t>eos</a:t>
            </a:r>
            <a:r>
              <a:rPr lang="sk-SK"/>
              <a:t> </a:t>
            </a:r>
            <a:r>
              <a:rPr lang="sk-SK" err="1"/>
              <a:t>autem</a:t>
            </a:r>
            <a:r>
              <a:rPr lang="sk-SK"/>
              <a:t> </a:t>
            </a:r>
            <a:r>
              <a:rPr lang="sk-SK" err="1"/>
              <a:t>ullicitia</a:t>
            </a:r>
            <a:r>
              <a:rPr lang="sk-SK"/>
              <a:t> </a:t>
            </a:r>
            <a:r>
              <a:rPr lang="sk-SK" err="1"/>
              <a:t>ipsandipita</a:t>
            </a:r>
            <a:r>
              <a:rPr lang="sk-SK"/>
              <a:t> a </a:t>
            </a:r>
            <a:r>
              <a:rPr lang="sk-SK" err="1"/>
              <a:t>conse</a:t>
            </a:r>
            <a:r>
              <a:rPr lang="sk-SK"/>
              <a:t>. </a:t>
            </a:r>
          </a:p>
        </p:txBody>
      </p:sp>
      <p:pic>
        <p:nvPicPr>
          <p:cNvPr id="14" name="Picture 6">
            <a:extLst>
              <a:ext uri="{FF2B5EF4-FFF2-40B4-BE49-F238E27FC236}">
                <a16:creationId xmlns:a16="http://schemas.microsoft.com/office/drawing/2014/main" id="{4BBD1353-51D9-4477-9F98-6328F7AF2121}"/>
              </a:ext>
            </a:extLst>
          </p:cNvPr>
          <p:cNvPicPr>
            <a:picLocks noChangeAspect="1"/>
          </p:cNvPicPr>
          <p:nvPr userDrawn="1"/>
        </p:nvPicPr>
        <p:blipFill>
          <a:blip r:embed="rId2"/>
          <a:srcRect/>
          <a:stretch/>
        </p:blipFill>
        <p:spPr>
          <a:xfrm>
            <a:off x="326729" y="6025205"/>
            <a:ext cx="1603589" cy="486728"/>
          </a:xfrm>
          <a:prstGeom prst="rect">
            <a:avLst/>
          </a:prstGeom>
        </p:spPr>
      </p:pic>
      <p:sp>
        <p:nvSpPr>
          <p:cNvPr id="6" name="Zástupný objekt pre obrázok 5">
            <a:extLst>
              <a:ext uri="{FF2B5EF4-FFF2-40B4-BE49-F238E27FC236}">
                <a16:creationId xmlns:a16="http://schemas.microsoft.com/office/drawing/2014/main" id="{D3CC7A6B-0456-47C3-AB34-6D1A2134D916}"/>
              </a:ext>
            </a:extLst>
          </p:cNvPr>
          <p:cNvSpPr>
            <a:spLocks noGrp="1"/>
          </p:cNvSpPr>
          <p:nvPr>
            <p:ph type="pic" sz="quarter" idx="10"/>
          </p:nvPr>
        </p:nvSpPr>
        <p:spPr>
          <a:xfrm>
            <a:off x="6337079" y="1"/>
            <a:ext cx="5854921" cy="6857999"/>
          </a:xfrm>
          <a:prstGeom prst="rect">
            <a:avLst/>
          </a:prstGeom>
          <a:solidFill>
            <a:schemeClr val="bg1">
              <a:lumMod val="75000"/>
            </a:schemeClr>
          </a:solidFill>
        </p:spPr>
        <p:txBody>
          <a:bodyPr/>
          <a:lstStyle/>
          <a:p>
            <a:endParaRPr lang="sk-SK"/>
          </a:p>
        </p:txBody>
      </p:sp>
    </p:spTree>
    <p:extLst>
      <p:ext uri="{BB962C8B-B14F-4D97-AF65-F5344CB8AC3E}">
        <p14:creationId xmlns:p14="http://schemas.microsoft.com/office/powerpoint/2010/main" val="874295301"/>
      </p:ext>
    </p:extLst>
  </p:cSld>
  <p:clrMapOvr>
    <a:masterClrMapping/>
  </p:clrMapOvr>
  <p:hf sldNum="0" hdr="0" ftr="0"/>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lide_foto_velka">
    <p:spTree>
      <p:nvGrpSpPr>
        <p:cNvPr id="1" name=""/>
        <p:cNvGrpSpPr/>
        <p:nvPr/>
      </p:nvGrpSpPr>
      <p:grpSpPr>
        <a:xfrm>
          <a:off x="0" y="0"/>
          <a:ext cx="0" cy="0"/>
          <a:chOff x="0" y="0"/>
          <a:chExt cx="0" cy="0"/>
        </a:xfrm>
      </p:grpSpPr>
      <p:sp>
        <p:nvSpPr>
          <p:cNvPr id="6" name="Zástupný objekt pre obrázok 5">
            <a:extLst>
              <a:ext uri="{FF2B5EF4-FFF2-40B4-BE49-F238E27FC236}">
                <a16:creationId xmlns:a16="http://schemas.microsoft.com/office/drawing/2014/main" id="{D3CC7A6B-0456-47C3-AB34-6D1A2134D916}"/>
              </a:ext>
            </a:extLst>
          </p:cNvPr>
          <p:cNvSpPr>
            <a:spLocks noGrp="1"/>
          </p:cNvSpPr>
          <p:nvPr>
            <p:ph type="pic" sz="quarter" idx="10"/>
          </p:nvPr>
        </p:nvSpPr>
        <p:spPr>
          <a:xfrm>
            <a:off x="1" y="1"/>
            <a:ext cx="12191999" cy="6857999"/>
          </a:xfrm>
          <a:prstGeom prst="rect">
            <a:avLst/>
          </a:prstGeom>
          <a:solidFill>
            <a:schemeClr val="bg1">
              <a:lumMod val="75000"/>
            </a:schemeClr>
          </a:solidFill>
        </p:spPr>
        <p:txBody>
          <a:bodyPr anchor="ctr"/>
          <a:lstStyle/>
          <a:p>
            <a:endParaRPr lang="sk-SK"/>
          </a:p>
        </p:txBody>
      </p:sp>
      <p:sp>
        <p:nvSpPr>
          <p:cNvPr id="2" name="Title 1"/>
          <p:cNvSpPr>
            <a:spLocks noGrp="1"/>
          </p:cNvSpPr>
          <p:nvPr>
            <p:ph type="ctrTitle" hasCustomPrompt="1"/>
          </p:nvPr>
        </p:nvSpPr>
        <p:spPr>
          <a:xfrm>
            <a:off x="328386" y="215587"/>
            <a:ext cx="9067121" cy="1303546"/>
          </a:xfrm>
          <a:prstGeom prst="rect">
            <a:avLst/>
          </a:prstGeom>
        </p:spPr>
        <p:txBody>
          <a:bodyPr lIns="0" tIns="0" rIns="0" bIns="0" anchor="t"/>
          <a:lstStyle>
            <a:lvl1pPr algn="l">
              <a:lnSpc>
                <a:spcPct val="100000"/>
              </a:lnSpc>
              <a:defRPr sz="2903" b="1">
                <a:solidFill>
                  <a:schemeClr val="bg1"/>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r>
              <a:rPr lang="sk-SK"/>
              <a:t> </a:t>
            </a:r>
            <a:r>
              <a:rPr lang="en-GB"/>
              <a:t>a </a:t>
            </a:r>
            <a:r>
              <a:rPr lang="en-GB" err="1"/>
              <a:t>prechádzať</a:t>
            </a:r>
            <a:r>
              <a:rPr lang="en-GB"/>
              <a:t> </a:t>
            </a:r>
            <a:r>
              <a:rPr lang="en-GB" err="1"/>
              <a:t>cez</a:t>
            </a:r>
            <a:r>
              <a:rPr lang="en-GB"/>
              <a:t> </a:t>
            </a:r>
            <a:r>
              <a:rPr lang="sk-SK"/>
              <a:t>dva</a:t>
            </a:r>
            <a:r>
              <a:rPr lang="en-GB"/>
              <a:t> </a:t>
            </a:r>
            <a:r>
              <a:rPr lang="en-GB" err="1"/>
              <a:t>stĺpce</a:t>
            </a:r>
            <a:endParaRPr lang="en-US"/>
          </a:p>
        </p:txBody>
      </p:sp>
    </p:spTree>
    <p:extLst>
      <p:ext uri="{BB962C8B-B14F-4D97-AF65-F5344CB8AC3E}">
        <p14:creationId xmlns:p14="http://schemas.microsoft.com/office/powerpoint/2010/main" val="4078339359"/>
      </p:ext>
    </p:extLst>
  </p:cSld>
  <p:clrMapOvr>
    <a:masterClrMapping/>
  </p:clrMapOvr>
  <p:hf sldNum="0" hdr="0" ftr="0"/>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Kapitolovy predel modry">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828648" y="2114505"/>
            <a:ext cx="6556865" cy="2612799"/>
          </a:xfrm>
          <a:prstGeom prst="rect">
            <a:avLst/>
          </a:prstGeom>
        </p:spPr>
        <p:txBody>
          <a:bodyPr lIns="0" tIns="0" rIns="0" bIns="0" anchor="t" anchorCtr="0"/>
          <a:lstStyle>
            <a:lvl1pPr algn="ctr">
              <a:lnSpc>
                <a:spcPct val="100000"/>
              </a:lnSpc>
              <a:defRPr sz="5988" b="0">
                <a:solidFill>
                  <a:schemeClr val="bg2"/>
                </a:solidFill>
              </a:defRPr>
            </a:lvl1pPr>
          </a:lstStyle>
          <a:p>
            <a:r>
              <a:rPr lang="sk-SK" err="1"/>
              <a:t>Kapitolový</a:t>
            </a:r>
            <a:r>
              <a:rPr lang="sk-SK"/>
              <a:t> predel</a:t>
            </a:r>
            <a:endParaRPr lang="en-US"/>
          </a:p>
        </p:txBody>
      </p:sp>
      <p:pic>
        <p:nvPicPr>
          <p:cNvPr id="8" name="Obrázok 7">
            <a:extLst>
              <a:ext uri="{FF2B5EF4-FFF2-40B4-BE49-F238E27FC236}">
                <a16:creationId xmlns:a16="http://schemas.microsoft.com/office/drawing/2014/main" id="{5DD5EE6B-E4D5-4F2B-AF00-ED1C937F130D}"/>
              </a:ext>
            </a:extLst>
          </p:cNvPr>
          <p:cNvPicPr>
            <a:picLocks noChangeAspect="1"/>
          </p:cNvPicPr>
          <p:nvPr userDrawn="1"/>
        </p:nvPicPr>
        <p:blipFill>
          <a:blip r:embed="rId2"/>
          <a:stretch>
            <a:fillRect/>
          </a:stretch>
        </p:blipFill>
        <p:spPr>
          <a:xfrm>
            <a:off x="214387" y="5928668"/>
            <a:ext cx="1837730" cy="685829"/>
          </a:xfrm>
          <a:prstGeom prst="rect">
            <a:avLst/>
          </a:prstGeom>
        </p:spPr>
      </p:pic>
    </p:spTree>
    <p:extLst>
      <p:ext uri="{BB962C8B-B14F-4D97-AF65-F5344CB8AC3E}">
        <p14:creationId xmlns:p14="http://schemas.microsoft.com/office/powerpoint/2010/main" val="1984493746"/>
      </p:ext>
    </p:extLst>
  </p:cSld>
  <p:clrMapOvr>
    <a:masterClrMapping/>
  </p:clrMapOvr>
  <p:hf sldNum="0" hdr="0" ftr="0"/>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Kapitolovy predel cerveny">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828648" y="2114505"/>
            <a:ext cx="6556865" cy="2612799"/>
          </a:xfrm>
          <a:prstGeom prst="rect">
            <a:avLst/>
          </a:prstGeom>
        </p:spPr>
        <p:txBody>
          <a:bodyPr lIns="0" tIns="0" rIns="0" bIns="0" anchor="t" anchorCtr="0"/>
          <a:lstStyle>
            <a:lvl1pPr algn="ctr">
              <a:lnSpc>
                <a:spcPct val="100000"/>
              </a:lnSpc>
              <a:defRPr sz="5988" b="0">
                <a:solidFill>
                  <a:schemeClr val="tx2"/>
                </a:solidFill>
              </a:defRPr>
            </a:lvl1pPr>
          </a:lstStyle>
          <a:p>
            <a:r>
              <a:rPr lang="sk-SK" err="1"/>
              <a:t>Kapitolový</a:t>
            </a:r>
            <a:r>
              <a:rPr lang="sk-SK"/>
              <a:t> predel</a:t>
            </a:r>
            <a:endParaRPr lang="en-US"/>
          </a:p>
        </p:txBody>
      </p:sp>
      <p:pic>
        <p:nvPicPr>
          <p:cNvPr id="8" name="Obrázok 7">
            <a:extLst>
              <a:ext uri="{FF2B5EF4-FFF2-40B4-BE49-F238E27FC236}">
                <a16:creationId xmlns:a16="http://schemas.microsoft.com/office/drawing/2014/main" id="{5DD5EE6B-E4D5-4F2B-AF00-ED1C937F130D}"/>
              </a:ext>
            </a:extLst>
          </p:cNvPr>
          <p:cNvPicPr>
            <a:picLocks noChangeAspect="1"/>
          </p:cNvPicPr>
          <p:nvPr userDrawn="1"/>
        </p:nvPicPr>
        <p:blipFill>
          <a:blip r:embed="rId2"/>
          <a:stretch>
            <a:fillRect/>
          </a:stretch>
        </p:blipFill>
        <p:spPr>
          <a:xfrm>
            <a:off x="214387" y="5928668"/>
            <a:ext cx="1837730" cy="685829"/>
          </a:xfrm>
          <a:prstGeom prst="rect">
            <a:avLst/>
          </a:prstGeom>
        </p:spPr>
      </p:pic>
    </p:spTree>
    <p:extLst>
      <p:ext uri="{BB962C8B-B14F-4D97-AF65-F5344CB8AC3E}">
        <p14:creationId xmlns:p14="http://schemas.microsoft.com/office/powerpoint/2010/main" val="2435604559"/>
      </p:ext>
    </p:extLst>
  </p:cSld>
  <p:clrMapOvr>
    <a:masterClrMapping/>
  </p:clrMapOvr>
  <p:hf sldNum="0" hdr="0" ftr="0"/>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zaver a kontakty">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6" y="215587"/>
            <a:ext cx="5618770" cy="903774"/>
          </a:xfrm>
          <a:prstGeom prst="rect">
            <a:avLst/>
          </a:prstGeom>
        </p:spPr>
        <p:txBody>
          <a:bodyPr lIns="0" tIns="0" rIns="0" bIns="0" anchor="t" anchorCtr="0"/>
          <a:lstStyle>
            <a:lvl1pPr algn="l">
              <a:lnSpc>
                <a:spcPct val="100000"/>
              </a:lnSpc>
              <a:defRPr sz="2903" b="1">
                <a:solidFill>
                  <a:schemeClr val="bg1"/>
                </a:solidFill>
              </a:defRPr>
            </a:lvl1pPr>
          </a:lstStyle>
          <a:p>
            <a:r>
              <a:rPr lang="sk-SK"/>
              <a:t>Ďakujeme</a:t>
            </a:r>
            <a:br>
              <a:rPr lang="sk-SK"/>
            </a:br>
            <a:r>
              <a:rPr lang="sk-SK"/>
              <a:t>za pozornosť</a:t>
            </a:r>
            <a:endParaRPr lang="en-US"/>
          </a:p>
        </p:txBody>
      </p:sp>
      <p:sp>
        <p:nvSpPr>
          <p:cNvPr id="3" name="Subtitle 2"/>
          <p:cNvSpPr>
            <a:spLocks noGrp="1"/>
          </p:cNvSpPr>
          <p:nvPr>
            <p:ph type="subTitle" idx="1" hasCustomPrompt="1"/>
          </p:nvPr>
        </p:nvSpPr>
        <p:spPr>
          <a:xfrm>
            <a:off x="6276998" y="1280208"/>
            <a:ext cx="5501640" cy="4658454"/>
          </a:xfrm>
          <a:prstGeom prst="rect">
            <a:avLst/>
          </a:prstGeom>
        </p:spPr>
        <p:txBody>
          <a:bodyPr lIns="0" tIns="0" rIns="0" bIns="0" anchor="b"/>
          <a:lstStyle>
            <a:lvl1pPr marL="0" indent="0" algn="l">
              <a:lnSpc>
                <a:spcPct val="100000"/>
              </a:lnSpc>
              <a:spcBef>
                <a:spcPts val="0"/>
              </a:spcBef>
              <a:spcAft>
                <a:spcPts val="544"/>
              </a:spcAft>
              <a:buSzPct val="130000"/>
              <a:buFont typeface="Arial" panose="020B0604020202020204" pitchFamily="34" charset="0"/>
              <a:buNone/>
              <a:defRPr sz="1270" b="1">
                <a:solidFill>
                  <a:schemeClr val="bg1"/>
                </a:solidFill>
                <a:latin typeface="+mn-lt"/>
              </a:defRPr>
            </a:lvl1pPr>
            <a:lvl2pPr marL="457162" indent="0" algn="ctr">
              <a:buNone/>
              <a:defRPr sz="1999"/>
            </a:lvl2pPr>
            <a:lvl3pPr marL="914323" indent="0" algn="ctr">
              <a:buNone/>
              <a:defRPr sz="1800"/>
            </a:lvl3pPr>
            <a:lvl4pPr marL="1371485" indent="0" algn="ctr">
              <a:buNone/>
              <a:defRPr sz="1600"/>
            </a:lvl4pPr>
            <a:lvl5pPr marL="1828646" indent="0" algn="ctr">
              <a:buNone/>
              <a:defRPr sz="1600"/>
            </a:lvl5pPr>
            <a:lvl6pPr marL="2285807" indent="0" algn="ctr">
              <a:buNone/>
              <a:defRPr sz="1600"/>
            </a:lvl6pPr>
            <a:lvl7pPr marL="2742969" indent="0" algn="ctr">
              <a:buNone/>
              <a:defRPr sz="1600"/>
            </a:lvl7pPr>
            <a:lvl8pPr marL="3200131" indent="0" algn="ctr">
              <a:buNone/>
              <a:defRPr sz="1600"/>
            </a:lvl8pPr>
            <a:lvl9pPr marL="3657292" indent="0" algn="ctr">
              <a:buNone/>
              <a:defRPr sz="1600"/>
            </a:lvl9pPr>
          </a:lstStyle>
          <a:p>
            <a:pPr algn="l"/>
            <a:r>
              <a:rPr lang="sk-SK"/>
              <a:t>BEZPLATNÁ LINKA</a:t>
            </a:r>
          </a:p>
          <a:p>
            <a:pPr algn="l"/>
            <a:r>
              <a:rPr lang="sk-SK"/>
              <a:t>0800 221 213</a:t>
            </a:r>
          </a:p>
          <a:p>
            <a:pPr algn="l"/>
            <a:r>
              <a:rPr lang="sk-SK"/>
              <a:t>(utorok, streda a štvrtok od 9:00 do 12:00)</a:t>
            </a:r>
          </a:p>
          <a:p>
            <a:pPr algn="l"/>
            <a:endParaRPr lang="sk-SK"/>
          </a:p>
          <a:p>
            <a:pPr algn="l"/>
            <a:r>
              <a:rPr lang="sk-SK"/>
              <a:t>KONTAKT PRE MÉDIÁ A ŽIADOSTI O ŠKOLENIA</a:t>
            </a:r>
          </a:p>
          <a:p>
            <a:pPr algn="l"/>
            <a:r>
              <a:rPr lang="sk-SK"/>
              <a:t>0948 935 404 – Natália Pindrochová</a:t>
            </a:r>
          </a:p>
          <a:p>
            <a:pPr algn="l"/>
            <a:r>
              <a:rPr lang="sk-SK"/>
              <a:t>Odbor prevencie a komunikácie</a:t>
            </a:r>
          </a:p>
          <a:p>
            <a:pPr algn="l"/>
            <a:r>
              <a:rPr lang="sk-SK"/>
              <a:t>natalia.pindrochova@oznamovatelia.sk</a:t>
            </a:r>
          </a:p>
          <a:p>
            <a:pPr algn="l"/>
            <a:endParaRPr lang="sk-SK"/>
          </a:p>
          <a:p>
            <a:pPr algn="l"/>
            <a:r>
              <a:rPr lang="sk-SK"/>
              <a:t>SEKRETARIÁT</a:t>
            </a:r>
          </a:p>
          <a:p>
            <a:pPr algn="l"/>
            <a:r>
              <a:rPr lang="sk-SK"/>
              <a:t>0948 935 166</a:t>
            </a:r>
          </a:p>
          <a:p>
            <a:pPr algn="l"/>
            <a:r>
              <a:rPr lang="sk-SK"/>
              <a:t>sekretariat@oznamovatelia.sk</a:t>
            </a:r>
          </a:p>
          <a:p>
            <a:pPr algn="l"/>
            <a:endParaRPr lang="sk-SK"/>
          </a:p>
          <a:p>
            <a:pPr algn="l"/>
            <a:r>
              <a:rPr lang="sk-SK"/>
              <a:t>PODATEĽŇA</a:t>
            </a:r>
          </a:p>
          <a:p>
            <a:pPr algn="l"/>
            <a:r>
              <a:rPr lang="sk-SK"/>
              <a:t>0948 935 239</a:t>
            </a:r>
          </a:p>
          <a:p>
            <a:pPr algn="l"/>
            <a:r>
              <a:rPr lang="sk-SK"/>
              <a:t>pondelok a piatok 8:00 do 12:00</a:t>
            </a:r>
          </a:p>
          <a:p>
            <a:pPr algn="l"/>
            <a:r>
              <a:rPr lang="sk-SK"/>
              <a:t>streda 12:00 do 16:00</a:t>
            </a:r>
          </a:p>
        </p:txBody>
      </p:sp>
      <p:pic>
        <p:nvPicPr>
          <p:cNvPr id="8" name="Obrázok 7">
            <a:extLst>
              <a:ext uri="{FF2B5EF4-FFF2-40B4-BE49-F238E27FC236}">
                <a16:creationId xmlns:a16="http://schemas.microsoft.com/office/drawing/2014/main" id="{5DD5EE6B-E4D5-4F2B-AF00-ED1C937F130D}"/>
              </a:ext>
            </a:extLst>
          </p:cNvPr>
          <p:cNvPicPr>
            <a:picLocks noChangeAspect="1"/>
          </p:cNvPicPr>
          <p:nvPr userDrawn="1"/>
        </p:nvPicPr>
        <p:blipFill>
          <a:blip r:embed="rId2"/>
          <a:stretch>
            <a:fillRect/>
          </a:stretch>
        </p:blipFill>
        <p:spPr>
          <a:xfrm>
            <a:off x="214387" y="5928668"/>
            <a:ext cx="1837730" cy="685829"/>
          </a:xfrm>
          <a:prstGeom prst="rect">
            <a:avLst/>
          </a:prstGeom>
        </p:spPr>
      </p:pic>
      <p:sp>
        <p:nvSpPr>
          <p:cNvPr id="6" name="Zástupný text 5">
            <a:extLst>
              <a:ext uri="{FF2B5EF4-FFF2-40B4-BE49-F238E27FC236}">
                <a16:creationId xmlns:a16="http://schemas.microsoft.com/office/drawing/2014/main" id="{5EC05398-8F90-445E-AB5E-DED1A685A26B}"/>
              </a:ext>
            </a:extLst>
          </p:cNvPr>
          <p:cNvSpPr>
            <a:spLocks noGrp="1"/>
          </p:cNvSpPr>
          <p:nvPr>
            <p:ph type="body" sz="quarter" idx="10" hasCustomPrompt="1"/>
          </p:nvPr>
        </p:nvSpPr>
        <p:spPr>
          <a:xfrm>
            <a:off x="3338404" y="1289802"/>
            <a:ext cx="2608752" cy="4638866"/>
          </a:xfrm>
          <a:prstGeom prst="rect">
            <a:avLst/>
          </a:prstGeom>
        </p:spPr>
        <p:txBody>
          <a:bodyPr lIns="0" tIns="0" rIns="0" bIns="0" anchor="b" anchorCtr="0"/>
          <a:lstStyle>
            <a:lvl1pPr marL="0" indent="0" algn="r">
              <a:lnSpc>
                <a:spcPct val="100000"/>
              </a:lnSpc>
              <a:spcBef>
                <a:spcPts val="0"/>
              </a:spcBef>
              <a:buNone/>
              <a:defRPr sz="1270" b="1">
                <a:solidFill>
                  <a:schemeClr val="bg1"/>
                </a:solidFill>
              </a:defRPr>
            </a:lvl1pPr>
            <a:lvl2pPr>
              <a:defRPr sz="1814">
                <a:solidFill>
                  <a:schemeClr val="bg1"/>
                </a:solidFill>
              </a:defRPr>
            </a:lvl2pPr>
            <a:lvl3pPr>
              <a:defRPr sz="1814">
                <a:solidFill>
                  <a:schemeClr val="bg1"/>
                </a:solidFill>
              </a:defRPr>
            </a:lvl3pPr>
            <a:lvl4pPr>
              <a:defRPr sz="1814">
                <a:solidFill>
                  <a:schemeClr val="bg1"/>
                </a:solidFill>
              </a:defRPr>
            </a:lvl4pPr>
            <a:lvl5pPr>
              <a:defRPr sz="1814">
                <a:solidFill>
                  <a:schemeClr val="bg1"/>
                </a:solidFill>
              </a:defRPr>
            </a:lvl5pPr>
          </a:lstStyle>
          <a:p>
            <a:pPr lvl="0"/>
            <a:r>
              <a:rPr lang="sk-SK"/>
              <a:t>Úrad na ochranu oznamovateľov</a:t>
            </a:r>
          </a:p>
          <a:p>
            <a:pPr lvl="0"/>
            <a:r>
              <a:rPr lang="sk-SK"/>
              <a:t>Námestie slobody 29</a:t>
            </a:r>
          </a:p>
          <a:p>
            <a:pPr lvl="0"/>
            <a:r>
              <a:rPr lang="sk-SK"/>
              <a:t>811 06 Bratislava</a:t>
            </a:r>
          </a:p>
        </p:txBody>
      </p:sp>
    </p:spTree>
    <p:extLst>
      <p:ext uri="{BB962C8B-B14F-4D97-AF65-F5344CB8AC3E}">
        <p14:creationId xmlns:p14="http://schemas.microsoft.com/office/powerpoint/2010/main" val="1249058511"/>
      </p:ext>
    </p:extLst>
  </p:cSld>
  <p:clrMapOvr>
    <a:masterClrMapping/>
  </p:clrMapOvr>
  <p:hf sldNum="0" hdr="0" ftr="0"/>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099936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Kapitolovy predel modry">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828648" y="2114505"/>
            <a:ext cx="6556865" cy="2612799"/>
          </a:xfrm>
          <a:prstGeom prst="rect">
            <a:avLst/>
          </a:prstGeom>
        </p:spPr>
        <p:txBody>
          <a:bodyPr lIns="0" tIns="0" rIns="0" bIns="0" anchor="t" anchorCtr="0"/>
          <a:lstStyle>
            <a:lvl1pPr algn="ctr">
              <a:lnSpc>
                <a:spcPct val="100000"/>
              </a:lnSpc>
              <a:defRPr sz="5988" b="0">
                <a:solidFill>
                  <a:schemeClr val="bg2"/>
                </a:solidFill>
              </a:defRPr>
            </a:lvl1pPr>
          </a:lstStyle>
          <a:p>
            <a:r>
              <a:rPr lang="sk-SK" err="1"/>
              <a:t>Kapitolový</a:t>
            </a:r>
            <a:r>
              <a:rPr lang="sk-SK"/>
              <a:t> predel</a:t>
            </a:r>
            <a:endParaRPr lang="en-US"/>
          </a:p>
        </p:txBody>
      </p:sp>
      <p:pic>
        <p:nvPicPr>
          <p:cNvPr id="8" name="Obrázok 7">
            <a:extLst>
              <a:ext uri="{FF2B5EF4-FFF2-40B4-BE49-F238E27FC236}">
                <a16:creationId xmlns:a16="http://schemas.microsoft.com/office/drawing/2014/main" id="{5DD5EE6B-E4D5-4F2B-AF00-ED1C937F130D}"/>
              </a:ext>
            </a:extLst>
          </p:cNvPr>
          <p:cNvPicPr>
            <a:picLocks noChangeAspect="1"/>
          </p:cNvPicPr>
          <p:nvPr userDrawn="1"/>
        </p:nvPicPr>
        <p:blipFill>
          <a:blip r:embed="rId2"/>
          <a:stretch>
            <a:fillRect/>
          </a:stretch>
        </p:blipFill>
        <p:spPr>
          <a:xfrm>
            <a:off x="214387" y="5928668"/>
            <a:ext cx="1837730" cy="685829"/>
          </a:xfrm>
          <a:prstGeom prst="rect">
            <a:avLst/>
          </a:prstGeom>
        </p:spPr>
      </p:pic>
    </p:spTree>
    <p:extLst>
      <p:ext uri="{BB962C8B-B14F-4D97-AF65-F5344CB8AC3E}">
        <p14:creationId xmlns:p14="http://schemas.microsoft.com/office/powerpoint/2010/main" val="2865624816"/>
      </p:ext>
    </p:extLst>
  </p:cSld>
  <p:clrMapOvr>
    <a:masterClrMapping/>
  </p:clrMapOvr>
  <p:hf sldNum="0" hdr="0" ftr="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k-SK"/>
              <a:t>Kliknutím upravte štýl predlohy nadpisu</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endParaRPr lang="en-US"/>
          </a:p>
        </p:txBody>
      </p:sp>
      <p:sp>
        <p:nvSpPr>
          <p:cNvPr id="5" name="Date Placeholder 4"/>
          <p:cNvSpPr>
            <a:spLocks noGrp="1"/>
          </p:cNvSpPr>
          <p:nvPr>
            <p:ph type="dt" sz="half" idx="10"/>
          </p:nvPr>
        </p:nvSpPr>
        <p:spPr/>
        <p:txBody>
          <a:bodyPr/>
          <a:lstStyle/>
          <a:p>
            <a:fld id="{4B308259-3122-4FD7-9656-41CD8BED5E73}" type="datetimeFigureOut">
              <a:rPr lang="sk-SK" smtClean="0"/>
              <a:t>8. 9. 2023</a:t>
            </a:fld>
            <a:endParaRPr lang="sk-SK"/>
          </a:p>
        </p:txBody>
      </p:sp>
      <p:sp>
        <p:nvSpPr>
          <p:cNvPr id="6" name="Footer Placeholder 5"/>
          <p:cNvSpPr>
            <a:spLocks noGrp="1"/>
          </p:cNvSpPr>
          <p:nvPr>
            <p:ph type="ftr" sz="quarter" idx="11"/>
          </p:nvPr>
        </p:nvSpPr>
        <p:spPr/>
        <p:txBody>
          <a:bodyPr/>
          <a:lstStyle/>
          <a:p>
            <a:endParaRPr lang="sk-SK"/>
          </a:p>
        </p:txBody>
      </p:sp>
      <p:sp>
        <p:nvSpPr>
          <p:cNvPr id="7" name="Slide Number Placeholder 6"/>
          <p:cNvSpPr>
            <a:spLocks noGrp="1"/>
          </p:cNvSpPr>
          <p:nvPr>
            <p:ph type="sldNum" sz="quarter" idx="12"/>
          </p:nvPr>
        </p:nvSpPr>
        <p:spPr/>
        <p:txBody>
          <a:bodyPr/>
          <a:lstStyle/>
          <a:p>
            <a:fld id="{52C630B1-9DD7-49EC-B2A7-576AAEAC9414}" type="slidenum">
              <a:rPr lang="sk-SK" smtClean="0"/>
              <a:t>‹#›</a:t>
            </a:fld>
            <a:endParaRPr lang="sk-SK"/>
          </a:p>
        </p:txBody>
      </p:sp>
    </p:spTree>
    <p:extLst>
      <p:ext uri="{BB962C8B-B14F-4D97-AF65-F5344CB8AC3E}">
        <p14:creationId xmlns:p14="http://schemas.microsoft.com/office/powerpoint/2010/main" val="294168151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Kapitolovy predel cerveny">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828648" y="2114505"/>
            <a:ext cx="6556865" cy="2612799"/>
          </a:xfrm>
          <a:prstGeom prst="rect">
            <a:avLst/>
          </a:prstGeom>
        </p:spPr>
        <p:txBody>
          <a:bodyPr lIns="0" tIns="0" rIns="0" bIns="0" anchor="t" anchorCtr="0"/>
          <a:lstStyle>
            <a:lvl1pPr algn="ctr">
              <a:lnSpc>
                <a:spcPct val="100000"/>
              </a:lnSpc>
              <a:defRPr sz="5988" b="0">
                <a:solidFill>
                  <a:schemeClr val="tx2"/>
                </a:solidFill>
              </a:defRPr>
            </a:lvl1pPr>
          </a:lstStyle>
          <a:p>
            <a:r>
              <a:rPr lang="sk-SK" err="1"/>
              <a:t>Kapitolový</a:t>
            </a:r>
            <a:r>
              <a:rPr lang="sk-SK"/>
              <a:t> predel</a:t>
            </a:r>
            <a:endParaRPr lang="en-US"/>
          </a:p>
        </p:txBody>
      </p:sp>
      <p:pic>
        <p:nvPicPr>
          <p:cNvPr id="8" name="Obrázok 7">
            <a:extLst>
              <a:ext uri="{FF2B5EF4-FFF2-40B4-BE49-F238E27FC236}">
                <a16:creationId xmlns:a16="http://schemas.microsoft.com/office/drawing/2014/main" id="{5DD5EE6B-E4D5-4F2B-AF00-ED1C937F130D}"/>
              </a:ext>
            </a:extLst>
          </p:cNvPr>
          <p:cNvPicPr>
            <a:picLocks noChangeAspect="1"/>
          </p:cNvPicPr>
          <p:nvPr userDrawn="1"/>
        </p:nvPicPr>
        <p:blipFill>
          <a:blip r:embed="rId2"/>
          <a:stretch>
            <a:fillRect/>
          </a:stretch>
        </p:blipFill>
        <p:spPr>
          <a:xfrm>
            <a:off x="214387" y="5928668"/>
            <a:ext cx="1837730" cy="685829"/>
          </a:xfrm>
          <a:prstGeom prst="rect">
            <a:avLst/>
          </a:prstGeom>
        </p:spPr>
      </p:pic>
    </p:spTree>
    <p:extLst>
      <p:ext uri="{BB962C8B-B14F-4D97-AF65-F5344CB8AC3E}">
        <p14:creationId xmlns:p14="http://schemas.microsoft.com/office/powerpoint/2010/main" val="2530641393"/>
      </p:ext>
    </p:extLst>
  </p:cSld>
  <p:clrMapOvr>
    <a:masterClrMapping/>
  </p:clrMapOvr>
  <p:hf sldNum="0" hdr="0" ftr="0"/>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zaver a kontakty">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6" y="215587"/>
            <a:ext cx="5618770" cy="903774"/>
          </a:xfrm>
          <a:prstGeom prst="rect">
            <a:avLst/>
          </a:prstGeom>
        </p:spPr>
        <p:txBody>
          <a:bodyPr lIns="0" tIns="0" rIns="0" bIns="0" anchor="t" anchorCtr="0"/>
          <a:lstStyle>
            <a:lvl1pPr algn="l">
              <a:lnSpc>
                <a:spcPct val="100000"/>
              </a:lnSpc>
              <a:defRPr sz="2903" b="1">
                <a:solidFill>
                  <a:schemeClr val="bg1"/>
                </a:solidFill>
              </a:defRPr>
            </a:lvl1pPr>
          </a:lstStyle>
          <a:p>
            <a:r>
              <a:rPr lang="sk-SK"/>
              <a:t>Ďakujeme</a:t>
            </a:r>
            <a:br>
              <a:rPr lang="sk-SK"/>
            </a:br>
            <a:r>
              <a:rPr lang="sk-SK"/>
              <a:t>za pozornosť</a:t>
            </a:r>
            <a:endParaRPr lang="en-US"/>
          </a:p>
        </p:txBody>
      </p:sp>
      <p:sp>
        <p:nvSpPr>
          <p:cNvPr id="3" name="Subtitle 2"/>
          <p:cNvSpPr>
            <a:spLocks noGrp="1"/>
          </p:cNvSpPr>
          <p:nvPr>
            <p:ph type="subTitle" idx="1" hasCustomPrompt="1"/>
          </p:nvPr>
        </p:nvSpPr>
        <p:spPr>
          <a:xfrm>
            <a:off x="6276998" y="1280208"/>
            <a:ext cx="5501640" cy="4658454"/>
          </a:xfrm>
          <a:prstGeom prst="rect">
            <a:avLst/>
          </a:prstGeom>
        </p:spPr>
        <p:txBody>
          <a:bodyPr lIns="0" tIns="0" rIns="0" bIns="0" anchor="b"/>
          <a:lstStyle>
            <a:lvl1pPr marL="0" indent="0" algn="l">
              <a:lnSpc>
                <a:spcPct val="100000"/>
              </a:lnSpc>
              <a:spcBef>
                <a:spcPts val="0"/>
              </a:spcBef>
              <a:spcAft>
                <a:spcPts val="544"/>
              </a:spcAft>
              <a:buSzPct val="130000"/>
              <a:buFont typeface="Arial" panose="020B0604020202020204" pitchFamily="34" charset="0"/>
              <a:buNone/>
              <a:defRPr sz="1270" b="1">
                <a:solidFill>
                  <a:schemeClr val="bg1"/>
                </a:solidFill>
                <a:latin typeface="+mn-lt"/>
              </a:defRPr>
            </a:lvl1pPr>
            <a:lvl2pPr marL="457162" indent="0" algn="ctr">
              <a:buNone/>
              <a:defRPr sz="1999"/>
            </a:lvl2pPr>
            <a:lvl3pPr marL="914323" indent="0" algn="ctr">
              <a:buNone/>
              <a:defRPr sz="1800"/>
            </a:lvl3pPr>
            <a:lvl4pPr marL="1371485" indent="0" algn="ctr">
              <a:buNone/>
              <a:defRPr sz="1600"/>
            </a:lvl4pPr>
            <a:lvl5pPr marL="1828646" indent="0" algn="ctr">
              <a:buNone/>
              <a:defRPr sz="1600"/>
            </a:lvl5pPr>
            <a:lvl6pPr marL="2285807" indent="0" algn="ctr">
              <a:buNone/>
              <a:defRPr sz="1600"/>
            </a:lvl6pPr>
            <a:lvl7pPr marL="2742969" indent="0" algn="ctr">
              <a:buNone/>
              <a:defRPr sz="1600"/>
            </a:lvl7pPr>
            <a:lvl8pPr marL="3200131" indent="0" algn="ctr">
              <a:buNone/>
              <a:defRPr sz="1600"/>
            </a:lvl8pPr>
            <a:lvl9pPr marL="3657292" indent="0" algn="ctr">
              <a:buNone/>
              <a:defRPr sz="1600"/>
            </a:lvl9pPr>
          </a:lstStyle>
          <a:p>
            <a:pPr algn="l"/>
            <a:r>
              <a:rPr lang="sk-SK"/>
              <a:t>BEZPLATNÁ LINKA</a:t>
            </a:r>
          </a:p>
          <a:p>
            <a:pPr algn="l"/>
            <a:r>
              <a:rPr lang="sk-SK"/>
              <a:t>0800 221 213</a:t>
            </a:r>
          </a:p>
          <a:p>
            <a:pPr algn="l"/>
            <a:r>
              <a:rPr lang="sk-SK"/>
              <a:t>(utorok, streda a štvrtok od 9:00 do 12:00)</a:t>
            </a:r>
          </a:p>
          <a:p>
            <a:pPr algn="l"/>
            <a:endParaRPr lang="sk-SK"/>
          </a:p>
          <a:p>
            <a:pPr algn="l"/>
            <a:r>
              <a:rPr lang="sk-SK"/>
              <a:t>KONTAKT PRE MÉDIÁ A ŽIADOSTI O ŠKOLENIA</a:t>
            </a:r>
          </a:p>
          <a:p>
            <a:pPr algn="l"/>
            <a:r>
              <a:rPr lang="sk-SK"/>
              <a:t>0948 935 404 – Natália Pindrochová</a:t>
            </a:r>
          </a:p>
          <a:p>
            <a:pPr algn="l"/>
            <a:r>
              <a:rPr lang="sk-SK"/>
              <a:t>Odbor prevencie a komunikácie</a:t>
            </a:r>
          </a:p>
          <a:p>
            <a:pPr algn="l"/>
            <a:r>
              <a:rPr lang="sk-SK"/>
              <a:t>natalia.pindrochova@oznamovatelia.sk</a:t>
            </a:r>
          </a:p>
          <a:p>
            <a:pPr algn="l"/>
            <a:endParaRPr lang="sk-SK"/>
          </a:p>
          <a:p>
            <a:pPr algn="l"/>
            <a:r>
              <a:rPr lang="sk-SK"/>
              <a:t>SEKRETARIÁT</a:t>
            </a:r>
          </a:p>
          <a:p>
            <a:pPr algn="l"/>
            <a:r>
              <a:rPr lang="sk-SK"/>
              <a:t>0948 935 166</a:t>
            </a:r>
          </a:p>
          <a:p>
            <a:pPr algn="l"/>
            <a:r>
              <a:rPr lang="sk-SK"/>
              <a:t>sekretariat@oznamovatelia.sk</a:t>
            </a:r>
          </a:p>
          <a:p>
            <a:pPr algn="l"/>
            <a:endParaRPr lang="sk-SK"/>
          </a:p>
          <a:p>
            <a:pPr algn="l"/>
            <a:r>
              <a:rPr lang="sk-SK"/>
              <a:t>PODATEĽŇA</a:t>
            </a:r>
          </a:p>
          <a:p>
            <a:pPr algn="l"/>
            <a:r>
              <a:rPr lang="sk-SK"/>
              <a:t>0948 935 239</a:t>
            </a:r>
          </a:p>
          <a:p>
            <a:pPr algn="l"/>
            <a:r>
              <a:rPr lang="sk-SK"/>
              <a:t>pondelok a piatok 8:00 do 12:00</a:t>
            </a:r>
          </a:p>
          <a:p>
            <a:pPr algn="l"/>
            <a:r>
              <a:rPr lang="sk-SK"/>
              <a:t>streda 12:00 do 16:00</a:t>
            </a:r>
          </a:p>
        </p:txBody>
      </p:sp>
      <p:pic>
        <p:nvPicPr>
          <p:cNvPr id="8" name="Obrázok 7">
            <a:extLst>
              <a:ext uri="{FF2B5EF4-FFF2-40B4-BE49-F238E27FC236}">
                <a16:creationId xmlns:a16="http://schemas.microsoft.com/office/drawing/2014/main" id="{5DD5EE6B-E4D5-4F2B-AF00-ED1C937F130D}"/>
              </a:ext>
            </a:extLst>
          </p:cNvPr>
          <p:cNvPicPr>
            <a:picLocks noChangeAspect="1"/>
          </p:cNvPicPr>
          <p:nvPr userDrawn="1"/>
        </p:nvPicPr>
        <p:blipFill>
          <a:blip r:embed="rId2"/>
          <a:stretch>
            <a:fillRect/>
          </a:stretch>
        </p:blipFill>
        <p:spPr>
          <a:xfrm>
            <a:off x="214387" y="5928668"/>
            <a:ext cx="1837730" cy="685829"/>
          </a:xfrm>
          <a:prstGeom prst="rect">
            <a:avLst/>
          </a:prstGeom>
        </p:spPr>
      </p:pic>
      <p:sp>
        <p:nvSpPr>
          <p:cNvPr id="6" name="Zástupný text 5">
            <a:extLst>
              <a:ext uri="{FF2B5EF4-FFF2-40B4-BE49-F238E27FC236}">
                <a16:creationId xmlns:a16="http://schemas.microsoft.com/office/drawing/2014/main" id="{5EC05398-8F90-445E-AB5E-DED1A685A26B}"/>
              </a:ext>
            </a:extLst>
          </p:cNvPr>
          <p:cNvSpPr>
            <a:spLocks noGrp="1"/>
          </p:cNvSpPr>
          <p:nvPr>
            <p:ph type="body" sz="quarter" idx="10" hasCustomPrompt="1"/>
          </p:nvPr>
        </p:nvSpPr>
        <p:spPr>
          <a:xfrm>
            <a:off x="3338404" y="1289802"/>
            <a:ext cx="2608752" cy="4638866"/>
          </a:xfrm>
          <a:prstGeom prst="rect">
            <a:avLst/>
          </a:prstGeom>
        </p:spPr>
        <p:txBody>
          <a:bodyPr lIns="0" tIns="0" rIns="0" bIns="0" anchor="b" anchorCtr="0"/>
          <a:lstStyle>
            <a:lvl1pPr marL="0" indent="0" algn="r">
              <a:lnSpc>
                <a:spcPct val="100000"/>
              </a:lnSpc>
              <a:spcBef>
                <a:spcPts val="0"/>
              </a:spcBef>
              <a:buNone/>
              <a:defRPr sz="1270" b="1">
                <a:solidFill>
                  <a:schemeClr val="bg1"/>
                </a:solidFill>
              </a:defRPr>
            </a:lvl1pPr>
            <a:lvl2pPr>
              <a:defRPr sz="1814">
                <a:solidFill>
                  <a:schemeClr val="bg1"/>
                </a:solidFill>
              </a:defRPr>
            </a:lvl2pPr>
            <a:lvl3pPr>
              <a:defRPr sz="1814">
                <a:solidFill>
                  <a:schemeClr val="bg1"/>
                </a:solidFill>
              </a:defRPr>
            </a:lvl3pPr>
            <a:lvl4pPr>
              <a:defRPr sz="1814">
                <a:solidFill>
                  <a:schemeClr val="bg1"/>
                </a:solidFill>
              </a:defRPr>
            </a:lvl4pPr>
            <a:lvl5pPr>
              <a:defRPr sz="1814">
                <a:solidFill>
                  <a:schemeClr val="bg1"/>
                </a:solidFill>
              </a:defRPr>
            </a:lvl5pPr>
          </a:lstStyle>
          <a:p>
            <a:pPr lvl="0"/>
            <a:r>
              <a:rPr lang="sk-SK"/>
              <a:t>Úrad na ochranu oznamovateľov</a:t>
            </a:r>
          </a:p>
          <a:p>
            <a:pPr lvl="0"/>
            <a:r>
              <a:rPr lang="sk-SK"/>
              <a:t>Námestie slobody 29</a:t>
            </a:r>
          </a:p>
          <a:p>
            <a:pPr lvl="0"/>
            <a:r>
              <a:rPr lang="sk-SK"/>
              <a:t>811 06 Bratislava</a:t>
            </a:r>
          </a:p>
        </p:txBody>
      </p:sp>
    </p:spTree>
    <p:extLst>
      <p:ext uri="{BB962C8B-B14F-4D97-AF65-F5344CB8AC3E}">
        <p14:creationId xmlns:p14="http://schemas.microsoft.com/office/powerpoint/2010/main" val="2806381243"/>
      </p:ext>
    </p:extLst>
  </p:cSld>
  <p:clrMapOvr>
    <a:masterClrMapping/>
  </p:clrMapOvr>
  <p:hf sldNum="0" hdr="0" ftr="0"/>
</p:sldLayout>
</file>

<file path=ppt/slideLayouts/slideLayout4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k-SK"/>
              <a:t>Kliknutím upravte štýl predlohy nadpisu</a:t>
            </a:r>
            <a:endParaRPr lang="en-US"/>
          </a:p>
        </p:txBody>
      </p:sp>
      <p:sp>
        <p:nvSpPr>
          <p:cNvPr id="3" name="Content Placeholder 2"/>
          <p:cNvSpPr>
            <a:spLocks noGrp="1"/>
          </p:cNvSpPr>
          <p:nvPr>
            <p:ph idx="1"/>
          </p:nvPr>
        </p:nvSpPr>
        <p:spPr/>
        <p:txBody>
          <a:body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endParaRPr lang="en-US"/>
          </a:p>
        </p:txBody>
      </p:sp>
      <p:sp>
        <p:nvSpPr>
          <p:cNvPr id="4" name="Date Placeholder 3"/>
          <p:cNvSpPr>
            <a:spLocks noGrp="1"/>
          </p:cNvSpPr>
          <p:nvPr>
            <p:ph type="dt" sz="half" idx="10"/>
          </p:nvPr>
        </p:nvSpPr>
        <p:spPr/>
        <p:txBody>
          <a:bodyPr/>
          <a:lstStyle/>
          <a:p>
            <a:fld id="{4B308259-3122-4FD7-9656-41CD8BED5E73}" type="datetimeFigureOut">
              <a:rPr lang="sk-SK" smtClean="0"/>
              <a:t>8. 9. 2023</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52C630B1-9DD7-49EC-B2A7-576AAEAC9414}" type="slidenum">
              <a:rPr lang="sk-SK" smtClean="0"/>
              <a:t>‹#›</a:t>
            </a:fld>
            <a:endParaRPr lang="sk-SK"/>
          </a:p>
        </p:txBody>
      </p:sp>
    </p:spTree>
    <p:extLst>
      <p:ext uri="{BB962C8B-B14F-4D97-AF65-F5344CB8AC3E}">
        <p14:creationId xmlns:p14="http://schemas.microsoft.com/office/powerpoint/2010/main" val="130939383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Uvod modry">
    <p:spTree>
      <p:nvGrpSpPr>
        <p:cNvPr id="1" name=""/>
        <p:cNvGrpSpPr/>
        <p:nvPr/>
      </p:nvGrpSpPr>
      <p:grpSpPr>
        <a:xfrm>
          <a:off x="0" y="0"/>
          <a:ext cx="0" cy="0"/>
          <a:chOff x="0" y="0"/>
          <a:chExt cx="0" cy="0"/>
        </a:xfrm>
      </p:grpSpPr>
      <p:pic>
        <p:nvPicPr>
          <p:cNvPr id="4" name="Picture 6" descr="A picture containing text, clipart&#10;&#10;Description automatically generated">
            <a:extLst>
              <a:ext uri="{FF2B5EF4-FFF2-40B4-BE49-F238E27FC236}">
                <a16:creationId xmlns:a16="http://schemas.microsoft.com/office/drawing/2014/main" id="{DA43EE26-651E-43F7-84C1-338A4410605A}"/>
              </a:ext>
            </a:extLst>
          </p:cNvPr>
          <p:cNvPicPr>
            <a:picLocks noChangeAspect="1"/>
          </p:cNvPicPr>
          <p:nvPr userDrawn="1"/>
        </p:nvPicPr>
        <p:blipFill>
          <a:blip r:embed="rId2"/>
          <a:stretch>
            <a:fillRect/>
          </a:stretch>
        </p:blipFill>
        <p:spPr>
          <a:xfrm>
            <a:off x="3294013" y="4329717"/>
            <a:ext cx="5599822" cy="1699682"/>
          </a:xfrm>
          <a:prstGeom prst="rect">
            <a:avLst/>
          </a:prstGeom>
        </p:spPr>
      </p:pic>
      <p:sp>
        <p:nvSpPr>
          <p:cNvPr id="8" name="Zástupný objekt pre obsah 7">
            <a:extLst>
              <a:ext uri="{FF2B5EF4-FFF2-40B4-BE49-F238E27FC236}">
                <a16:creationId xmlns:a16="http://schemas.microsoft.com/office/drawing/2014/main" id="{73229C66-9B26-47CE-8859-E81221559489}"/>
              </a:ext>
            </a:extLst>
          </p:cNvPr>
          <p:cNvSpPr>
            <a:spLocks noGrp="1"/>
          </p:cNvSpPr>
          <p:nvPr>
            <p:ph sz="quarter" idx="10" hasCustomPrompt="1"/>
          </p:nvPr>
        </p:nvSpPr>
        <p:spPr>
          <a:xfrm>
            <a:off x="2169067" y="1330699"/>
            <a:ext cx="7898515" cy="2065177"/>
          </a:xfrm>
          <a:prstGeom prst="rect">
            <a:avLst/>
          </a:prstGeom>
        </p:spPr>
        <p:txBody>
          <a:bodyPr/>
          <a:lstStyle>
            <a:lvl1pPr marL="0" indent="0" algn="ctr">
              <a:lnSpc>
                <a:spcPct val="100000"/>
              </a:lnSpc>
              <a:spcBef>
                <a:spcPts val="272"/>
              </a:spcBef>
              <a:spcAft>
                <a:spcPts val="0"/>
              </a:spcAft>
              <a:buNone/>
              <a:defRPr sz="5715">
                <a:solidFill>
                  <a:schemeClr val="bg1"/>
                </a:solidFill>
                <a:latin typeface="+mj-lt"/>
              </a:defRPr>
            </a:lvl1pPr>
            <a:lvl2pPr marL="457162" indent="0">
              <a:buNone/>
              <a:defRPr sz="6350">
                <a:solidFill>
                  <a:schemeClr val="bg1"/>
                </a:solidFill>
                <a:latin typeface="+mj-lt"/>
              </a:defRPr>
            </a:lvl2pPr>
            <a:lvl3pPr>
              <a:defRPr sz="6350">
                <a:solidFill>
                  <a:schemeClr val="bg1"/>
                </a:solidFill>
                <a:latin typeface="+mj-lt"/>
              </a:defRPr>
            </a:lvl3pPr>
            <a:lvl4pPr>
              <a:defRPr sz="6350">
                <a:solidFill>
                  <a:schemeClr val="bg1"/>
                </a:solidFill>
                <a:latin typeface="+mj-lt"/>
              </a:defRPr>
            </a:lvl4pPr>
            <a:lvl5pPr>
              <a:defRPr sz="6350">
                <a:solidFill>
                  <a:schemeClr val="bg1"/>
                </a:solidFill>
                <a:latin typeface="+mj-lt"/>
              </a:defRPr>
            </a:lvl5pPr>
          </a:lstStyle>
          <a:p>
            <a:pPr lvl="0"/>
            <a:r>
              <a:rPr lang="sk-SK"/>
              <a:t>Nadpis prezentácie dvojriadkový</a:t>
            </a:r>
          </a:p>
        </p:txBody>
      </p:sp>
    </p:spTree>
    <p:extLst>
      <p:ext uri="{BB962C8B-B14F-4D97-AF65-F5344CB8AC3E}">
        <p14:creationId xmlns:p14="http://schemas.microsoft.com/office/powerpoint/2010/main" val="220375878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slide biely">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6" y="205593"/>
            <a:ext cx="8512075" cy="903774"/>
          </a:xfrm>
          <a:prstGeom prst="rect">
            <a:avLst/>
          </a:prstGeom>
        </p:spPr>
        <p:txBody>
          <a:bodyPr lIns="0" tIns="0" rIns="0" bIns="0" anchor="t" anchorCtr="0"/>
          <a:lstStyle>
            <a:lvl1pPr algn="l">
              <a:lnSpc>
                <a:spcPct val="100000"/>
              </a:lnSpc>
              <a:defRPr sz="2903" b="1">
                <a:solidFill>
                  <a:schemeClr val="tx2"/>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sp>
        <p:nvSpPr>
          <p:cNvPr id="3" name="Subtitle 2"/>
          <p:cNvSpPr>
            <a:spLocks noGrp="1"/>
          </p:cNvSpPr>
          <p:nvPr>
            <p:ph type="subTitle" idx="1" hasCustomPrompt="1"/>
          </p:nvPr>
        </p:nvSpPr>
        <p:spPr>
          <a:xfrm>
            <a:off x="3266564" y="1270213"/>
            <a:ext cx="8512075" cy="5086137"/>
          </a:xfrm>
          <a:prstGeom prst="rect">
            <a:avLst/>
          </a:prstGeom>
        </p:spPr>
        <p:txBody>
          <a:bodyPr lIns="36000" tIns="36000" rIns="36000" bIns="36000" anchor="ctr"/>
          <a:lstStyle>
            <a:lvl1pPr marL="159860" indent="-159860" algn="l">
              <a:lnSpc>
                <a:spcPct val="100000"/>
              </a:lnSpc>
              <a:spcBef>
                <a:spcPts val="0"/>
              </a:spcBef>
              <a:buSzPct val="130000"/>
              <a:buFont typeface="Arial" panose="020B0604020202020204" pitchFamily="34" charset="0"/>
              <a:buChar char="•"/>
              <a:tabLst>
                <a:tab pos="159860" algn="l"/>
              </a:tabLst>
              <a:defRPr sz="1814">
                <a:solidFill>
                  <a:schemeClr val="tx2"/>
                </a:solidFill>
                <a:latin typeface="+mn-lt"/>
              </a:defRPr>
            </a:lvl1pPr>
            <a:lvl2pPr marL="329802" indent="-169941" algn="l" defTabSz="914323" rtl="0" eaLnBrk="1" latinLnBrk="0" hangingPunct="1">
              <a:lnSpc>
                <a:spcPct val="100000"/>
              </a:lnSpc>
              <a:spcBef>
                <a:spcPts val="0"/>
              </a:spcBef>
              <a:buSzPct val="130000"/>
              <a:buFont typeface="Arial" panose="020B0604020202020204" pitchFamily="34" charset="0"/>
              <a:buChar char="•"/>
              <a:tabLst>
                <a:tab pos="329802" algn="l"/>
              </a:tabLst>
              <a:defRPr lang="sk-SK" sz="1814" kern="1200" dirty="0" smtClean="0">
                <a:solidFill>
                  <a:schemeClr val="tx2"/>
                </a:solidFill>
                <a:latin typeface="+mn-lt"/>
                <a:ea typeface="+mn-ea"/>
                <a:cs typeface="+mn-cs"/>
              </a:defRPr>
            </a:lvl2pPr>
            <a:lvl3pPr marL="489661" indent="-159860" algn="l">
              <a:buSzPct val="130000"/>
              <a:buFont typeface="Arial" panose="020B0604020202020204" pitchFamily="34" charset="0"/>
              <a:buChar char="•"/>
              <a:defRPr sz="1814">
                <a:solidFill>
                  <a:schemeClr val="tx2"/>
                </a:solidFill>
              </a:defRPr>
            </a:lvl3pPr>
            <a:lvl4pPr marL="649522" indent="-159860" algn="l">
              <a:buSzPct val="130000"/>
              <a:buFont typeface="Arial" panose="020B0604020202020204" pitchFamily="34" charset="0"/>
              <a:buChar char="•"/>
              <a:defRPr sz="1814">
                <a:solidFill>
                  <a:schemeClr val="tx2"/>
                </a:solidFill>
              </a:defRPr>
            </a:lvl4pPr>
            <a:lvl5pPr marL="809381" indent="-168502" algn="l">
              <a:buSzPct val="130000"/>
              <a:buFont typeface="Arial" panose="020B0604020202020204" pitchFamily="34" charset="0"/>
              <a:buChar char="•"/>
              <a:defRPr sz="1814">
                <a:solidFill>
                  <a:schemeClr val="tx2"/>
                </a:solidFill>
              </a:defRPr>
            </a:lvl5pPr>
            <a:lvl6pPr marL="979322" indent="-169941" algn="l">
              <a:buSzPct val="130000"/>
              <a:buFont typeface="Arial" panose="020B0604020202020204" pitchFamily="34" charset="0"/>
              <a:buChar char="•"/>
              <a:defRPr sz="1814">
                <a:solidFill>
                  <a:schemeClr val="tx2"/>
                </a:solidFill>
              </a:defRPr>
            </a:lvl6pPr>
            <a:lvl7pPr marL="2742969" indent="0" algn="ctr">
              <a:buNone/>
              <a:defRPr sz="1600"/>
            </a:lvl7pPr>
            <a:lvl8pPr marL="3200131" indent="0" algn="ctr">
              <a:buNone/>
              <a:defRPr sz="1600"/>
            </a:lvl8pPr>
            <a:lvl9pPr marL="3657292" indent="0" algn="ctr">
              <a:buNone/>
              <a:defRPr sz="1600"/>
            </a:lvl9pPr>
          </a:lstStyle>
          <a:p>
            <a:pPr algn="l"/>
            <a:r>
              <a:rPr lang="sk-SK"/>
              <a:t>Klasický </a:t>
            </a:r>
            <a:r>
              <a:rPr lang="sk-SK" err="1"/>
              <a:t>štýl</a:t>
            </a:r>
            <a:r>
              <a:rPr lang="sk-SK"/>
              <a:t> textu, </a:t>
            </a:r>
            <a:r>
              <a:rPr lang="sk-SK" err="1"/>
              <a:t>rozširujúci</a:t>
            </a:r>
            <a:r>
              <a:rPr lang="sk-SK"/>
              <a:t> sa od stredu.</a:t>
            </a:r>
            <a:br>
              <a:rPr lang="sk-SK"/>
            </a:br>
            <a:r>
              <a:rPr lang="sk-SK" err="1"/>
              <a:t>Prechádza</a:t>
            </a:r>
            <a:r>
              <a:rPr lang="sk-SK"/>
              <a:t> cez tri </a:t>
            </a:r>
            <a:r>
              <a:rPr lang="sk-SK" err="1"/>
              <a:t>stĺpce</a:t>
            </a:r>
            <a:r>
              <a:rPr lang="sk-SK"/>
              <a:t>, </a:t>
            </a:r>
            <a:r>
              <a:rPr lang="sk-SK" err="1"/>
              <a:t>prvy</a:t>
            </a:r>
            <a:r>
              <a:rPr lang="sk-SK"/>
              <a:t>́ je </a:t>
            </a:r>
            <a:r>
              <a:rPr lang="sk-SK" err="1"/>
              <a:t>vynechany</a:t>
            </a:r>
            <a:r>
              <a:rPr lang="sk-SK"/>
              <a:t>́. Do </a:t>
            </a:r>
            <a:r>
              <a:rPr lang="sk-SK" err="1"/>
              <a:t>vynechaného</a:t>
            </a:r>
            <a:r>
              <a:rPr lang="sk-SK"/>
              <a:t> vieme </a:t>
            </a:r>
            <a:r>
              <a:rPr lang="sk-SK" err="1"/>
              <a:t>podľa</a:t>
            </a:r>
            <a:r>
              <a:rPr lang="sk-SK"/>
              <a:t> potreby (ale s mierou) </a:t>
            </a:r>
            <a:r>
              <a:rPr lang="sk-SK" err="1"/>
              <a:t>umiestňovat</a:t>
            </a:r>
            <a:r>
              <a:rPr lang="sk-SK"/>
              <a:t>̌ </a:t>
            </a:r>
            <a:r>
              <a:rPr lang="sk-SK" err="1"/>
              <a:t>obrázky</a:t>
            </a:r>
            <a:r>
              <a:rPr lang="sk-SK"/>
              <a:t> z </a:t>
            </a:r>
            <a:r>
              <a:rPr lang="sk-SK" err="1"/>
              <a:t>priloženého</a:t>
            </a:r>
            <a:r>
              <a:rPr lang="sk-SK"/>
              <a:t> </a:t>
            </a:r>
            <a:r>
              <a:rPr lang="sk-SK" err="1"/>
              <a:t>ikonsetu</a:t>
            </a:r>
            <a:r>
              <a:rPr lang="sk-SK"/>
              <a:t>. </a:t>
            </a:r>
          </a:p>
          <a:p>
            <a:pPr lvl="1" algn="l"/>
            <a:r>
              <a:rPr lang="sk-SK" err="1"/>
              <a:t>Môžeme</a:t>
            </a:r>
            <a:r>
              <a:rPr lang="sk-SK"/>
              <a:t> miestami zvýrazňovať </a:t>
            </a:r>
            <a:r>
              <a:rPr lang="sk-SK" err="1"/>
              <a:t>určite</a:t>
            </a:r>
            <a:r>
              <a:rPr lang="sk-SK"/>
              <a:t>́ slová.</a:t>
            </a:r>
          </a:p>
          <a:p>
            <a:pPr lvl="2" algn="l"/>
            <a:r>
              <a:rPr lang="sk-SK"/>
              <a:t>Tretí stupeň</a:t>
            </a:r>
          </a:p>
          <a:p>
            <a:pPr lvl="3" algn="l"/>
            <a:r>
              <a:rPr lang="sk-SK"/>
              <a:t>Štvrtý stupeň</a:t>
            </a:r>
          </a:p>
          <a:p>
            <a:pPr lvl="4" algn="l"/>
            <a:r>
              <a:rPr lang="sk-SK"/>
              <a:t>Piaty stupeň</a:t>
            </a:r>
          </a:p>
          <a:p>
            <a:pPr lvl="5" algn="l"/>
            <a:r>
              <a:rPr lang="sk-SK"/>
              <a:t>Šiesty stupeň</a:t>
            </a:r>
          </a:p>
          <a:p>
            <a:pPr lvl="1" algn="l"/>
            <a:endParaRPr lang="sk-SK"/>
          </a:p>
          <a:p>
            <a:pPr marL="329802" lvl="1" indent="-169941" algn="l" defTabSz="914323" rtl="0" eaLnBrk="1" latinLnBrk="0" hangingPunct="1">
              <a:lnSpc>
                <a:spcPct val="100000"/>
              </a:lnSpc>
              <a:spcBef>
                <a:spcPts val="0"/>
              </a:spcBef>
              <a:buSzPct val="130000"/>
              <a:buFont typeface="Arial" panose="020B0604020202020204" pitchFamily="34" charset="0"/>
              <a:buChar char="•"/>
            </a:pPr>
            <a:endParaRPr lang="sk-SK"/>
          </a:p>
        </p:txBody>
      </p:sp>
      <p:pic>
        <p:nvPicPr>
          <p:cNvPr id="14" name="Picture 6">
            <a:extLst>
              <a:ext uri="{FF2B5EF4-FFF2-40B4-BE49-F238E27FC236}">
                <a16:creationId xmlns:a16="http://schemas.microsoft.com/office/drawing/2014/main" id="{4BBD1353-51D9-4477-9F98-6328F7AF2121}"/>
              </a:ext>
            </a:extLst>
          </p:cNvPr>
          <p:cNvPicPr>
            <a:picLocks noChangeAspect="1"/>
          </p:cNvPicPr>
          <p:nvPr userDrawn="1"/>
        </p:nvPicPr>
        <p:blipFill>
          <a:blip r:embed="rId2"/>
          <a:srcRect/>
          <a:stretch/>
        </p:blipFill>
        <p:spPr>
          <a:xfrm>
            <a:off x="326729" y="6025205"/>
            <a:ext cx="1603589" cy="486728"/>
          </a:xfrm>
          <a:prstGeom prst="rect">
            <a:avLst/>
          </a:prstGeom>
        </p:spPr>
      </p:pic>
    </p:spTree>
    <p:extLst>
      <p:ext uri="{BB962C8B-B14F-4D97-AF65-F5344CB8AC3E}">
        <p14:creationId xmlns:p14="http://schemas.microsoft.com/office/powerpoint/2010/main" val="2850445200"/>
      </p:ext>
    </p:extLst>
  </p:cSld>
  <p:clrMapOvr>
    <a:masterClrMapping/>
  </p:clrMapOvr>
  <p:hf sldNum="0" hdr="0" ftr="0"/>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slide modry">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6" y="215587"/>
            <a:ext cx="8512075" cy="933758"/>
          </a:xfrm>
          <a:prstGeom prst="rect">
            <a:avLst/>
          </a:prstGeom>
        </p:spPr>
        <p:txBody>
          <a:bodyPr lIns="0" tIns="0" rIns="0" bIns="0" anchor="t" anchorCtr="0"/>
          <a:lstStyle>
            <a:lvl1pPr algn="l">
              <a:lnSpc>
                <a:spcPct val="100000"/>
              </a:lnSpc>
              <a:defRPr sz="2903" b="1">
                <a:solidFill>
                  <a:schemeClr val="bg1"/>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sp>
        <p:nvSpPr>
          <p:cNvPr id="3" name="Subtitle 2"/>
          <p:cNvSpPr>
            <a:spLocks noGrp="1"/>
          </p:cNvSpPr>
          <p:nvPr>
            <p:ph type="subTitle" idx="1" hasCustomPrompt="1"/>
          </p:nvPr>
        </p:nvSpPr>
        <p:spPr>
          <a:xfrm>
            <a:off x="3266564" y="1270213"/>
            <a:ext cx="8512075" cy="5086137"/>
          </a:xfrm>
          <a:prstGeom prst="rect">
            <a:avLst/>
          </a:prstGeom>
        </p:spPr>
        <p:txBody>
          <a:bodyPr lIns="36000" tIns="36000" rIns="36000" bIns="36000" anchor="ctr"/>
          <a:lstStyle>
            <a:lvl1pPr marL="159860" indent="-159860" algn="l">
              <a:lnSpc>
                <a:spcPct val="100000"/>
              </a:lnSpc>
              <a:spcBef>
                <a:spcPts val="0"/>
              </a:spcBef>
              <a:buSzPct val="130000"/>
              <a:buFont typeface="Arial" panose="020B0604020202020204" pitchFamily="34" charset="0"/>
              <a:buChar char="•"/>
              <a:defRPr sz="1814">
                <a:solidFill>
                  <a:schemeClr val="bg1"/>
                </a:solidFill>
                <a:latin typeface="+mn-lt"/>
              </a:defRPr>
            </a:lvl1pPr>
            <a:lvl2pPr marL="329802" indent="-169941" algn="l">
              <a:buSzPct val="130000"/>
              <a:buFont typeface="Arial" panose="020B0604020202020204" pitchFamily="34" charset="0"/>
              <a:buChar char="•"/>
              <a:defRPr sz="1814">
                <a:solidFill>
                  <a:schemeClr val="bg1"/>
                </a:solidFill>
              </a:defRPr>
            </a:lvl2pPr>
            <a:lvl3pPr marL="489661" indent="-159860" algn="l">
              <a:buSzPct val="130000"/>
              <a:buFont typeface="Arial" panose="020B0604020202020204" pitchFamily="34" charset="0"/>
              <a:buChar char="•"/>
              <a:defRPr sz="1814">
                <a:solidFill>
                  <a:schemeClr val="bg1"/>
                </a:solidFill>
              </a:defRPr>
            </a:lvl3pPr>
            <a:lvl4pPr marL="649522" indent="-159860" algn="l">
              <a:buSzPct val="130000"/>
              <a:buFont typeface="Arial" panose="020B0604020202020204" pitchFamily="34" charset="0"/>
              <a:buChar char="•"/>
              <a:defRPr sz="1814">
                <a:solidFill>
                  <a:schemeClr val="bg1"/>
                </a:solidFill>
              </a:defRPr>
            </a:lvl4pPr>
            <a:lvl5pPr marL="809381" indent="-159860" algn="l">
              <a:buSzPct val="130000"/>
              <a:buFont typeface="Arial" panose="020B0604020202020204" pitchFamily="34" charset="0"/>
              <a:buChar char="•"/>
              <a:defRPr sz="1814">
                <a:solidFill>
                  <a:schemeClr val="bg1"/>
                </a:solidFill>
              </a:defRPr>
            </a:lvl5pPr>
            <a:lvl6pPr marL="979322" indent="-169941" algn="l">
              <a:buSzPct val="130000"/>
              <a:buFont typeface="Arial" panose="020B0604020202020204" pitchFamily="34" charset="0"/>
              <a:buChar char="•"/>
              <a:defRPr sz="1814">
                <a:solidFill>
                  <a:schemeClr val="bg1"/>
                </a:solidFill>
              </a:defRPr>
            </a:lvl6pPr>
            <a:lvl7pPr marL="1139183" indent="-159860" algn="l">
              <a:buSzPct val="130000"/>
              <a:buFont typeface="Arial" panose="020B0604020202020204" pitchFamily="34" charset="0"/>
              <a:buChar char="•"/>
              <a:defRPr sz="1814">
                <a:solidFill>
                  <a:schemeClr val="bg1"/>
                </a:solidFill>
              </a:defRPr>
            </a:lvl7pPr>
            <a:lvl8pPr marL="3200131" indent="0" algn="ctr">
              <a:buNone/>
              <a:defRPr sz="1600"/>
            </a:lvl8pPr>
            <a:lvl9pPr marL="3657292" indent="0" algn="ctr">
              <a:buNone/>
              <a:defRPr sz="1600"/>
            </a:lvl9pPr>
          </a:lstStyle>
          <a:p>
            <a:pPr algn="l"/>
            <a:r>
              <a:rPr lang="sk-SK"/>
              <a:t>Klasický </a:t>
            </a:r>
            <a:r>
              <a:rPr lang="sk-SK" err="1"/>
              <a:t>štýl</a:t>
            </a:r>
            <a:r>
              <a:rPr lang="sk-SK"/>
              <a:t> textu, </a:t>
            </a:r>
            <a:r>
              <a:rPr lang="sk-SK" err="1"/>
              <a:t>rozširujúci</a:t>
            </a:r>
            <a:r>
              <a:rPr lang="sk-SK"/>
              <a:t> sa od stredu.</a:t>
            </a:r>
            <a:br>
              <a:rPr lang="sk-SK"/>
            </a:br>
            <a:r>
              <a:rPr lang="sk-SK" err="1"/>
              <a:t>Prechádza</a:t>
            </a:r>
            <a:r>
              <a:rPr lang="sk-SK"/>
              <a:t> cez tri </a:t>
            </a:r>
            <a:r>
              <a:rPr lang="sk-SK" err="1"/>
              <a:t>stĺpce</a:t>
            </a:r>
            <a:r>
              <a:rPr lang="sk-SK"/>
              <a:t>, </a:t>
            </a:r>
            <a:r>
              <a:rPr lang="sk-SK" err="1"/>
              <a:t>prvy</a:t>
            </a:r>
            <a:r>
              <a:rPr lang="sk-SK"/>
              <a:t>́ je </a:t>
            </a:r>
            <a:r>
              <a:rPr lang="sk-SK" err="1"/>
              <a:t>vynechany</a:t>
            </a:r>
            <a:r>
              <a:rPr lang="sk-SK"/>
              <a:t>́. Do </a:t>
            </a:r>
            <a:r>
              <a:rPr lang="sk-SK" err="1"/>
              <a:t>vynechaného</a:t>
            </a:r>
            <a:r>
              <a:rPr lang="sk-SK"/>
              <a:t> vieme </a:t>
            </a:r>
            <a:r>
              <a:rPr lang="sk-SK" err="1"/>
              <a:t>podľa</a:t>
            </a:r>
            <a:r>
              <a:rPr lang="sk-SK"/>
              <a:t> potreby (ale s mierou) </a:t>
            </a:r>
            <a:r>
              <a:rPr lang="sk-SK" err="1"/>
              <a:t>umiestňovat</a:t>
            </a:r>
            <a:r>
              <a:rPr lang="sk-SK"/>
              <a:t>̌ </a:t>
            </a:r>
            <a:r>
              <a:rPr lang="sk-SK" err="1"/>
              <a:t>obrázky</a:t>
            </a:r>
            <a:r>
              <a:rPr lang="sk-SK"/>
              <a:t> z </a:t>
            </a:r>
            <a:r>
              <a:rPr lang="sk-SK" err="1"/>
              <a:t>priloženého</a:t>
            </a:r>
            <a:r>
              <a:rPr lang="sk-SK"/>
              <a:t> </a:t>
            </a:r>
            <a:r>
              <a:rPr lang="sk-SK" err="1"/>
              <a:t>ikonsetu</a:t>
            </a:r>
            <a:r>
              <a:rPr lang="sk-SK"/>
              <a:t>. </a:t>
            </a:r>
          </a:p>
          <a:p>
            <a:pPr lvl="1" algn="l"/>
            <a:r>
              <a:rPr lang="sk-SK" err="1"/>
              <a:t>Môžeme</a:t>
            </a:r>
            <a:r>
              <a:rPr lang="sk-SK"/>
              <a:t> miestami zvýrazňovať </a:t>
            </a:r>
            <a:r>
              <a:rPr lang="sk-SK" err="1"/>
              <a:t>určite</a:t>
            </a:r>
            <a:r>
              <a:rPr lang="sk-SK"/>
              <a:t>́ slová.</a:t>
            </a:r>
          </a:p>
          <a:p>
            <a:pPr lvl="2" algn="l"/>
            <a:r>
              <a:rPr lang="sk-SK" err="1"/>
              <a:t>Tor</a:t>
            </a:r>
            <a:r>
              <a:rPr lang="sk-SK"/>
              <a:t> sed </a:t>
            </a:r>
            <a:r>
              <a:rPr lang="sk-SK" err="1"/>
              <a:t>que</a:t>
            </a:r>
            <a:r>
              <a:rPr lang="sk-SK"/>
              <a:t> </a:t>
            </a:r>
            <a:r>
              <a:rPr lang="sk-SK" err="1"/>
              <a:t>rem</a:t>
            </a:r>
            <a:r>
              <a:rPr lang="sk-SK"/>
              <a:t> </a:t>
            </a:r>
            <a:r>
              <a:rPr lang="sk-SK" err="1"/>
              <a:t>adia</a:t>
            </a:r>
            <a:r>
              <a:rPr lang="sk-SK"/>
              <a:t> </a:t>
            </a:r>
            <a:r>
              <a:rPr lang="sk-SK" err="1"/>
              <a:t>pa</a:t>
            </a:r>
            <a:r>
              <a:rPr lang="sk-SK"/>
              <a:t> </a:t>
            </a:r>
            <a:r>
              <a:rPr lang="sk-SK" err="1"/>
              <a:t>quia</a:t>
            </a:r>
            <a:r>
              <a:rPr lang="sk-SK"/>
              <a:t> </a:t>
            </a:r>
            <a:r>
              <a:rPr lang="sk-SK" err="1"/>
              <a:t>quamus</a:t>
            </a:r>
            <a:r>
              <a:rPr lang="sk-SK"/>
              <a:t> </a:t>
            </a:r>
            <a:r>
              <a:rPr lang="sk-SK" err="1"/>
              <a:t>quaescias</a:t>
            </a:r>
            <a:r>
              <a:rPr lang="sk-SK"/>
              <a:t> </a:t>
            </a:r>
            <a:r>
              <a:rPr lang="sk-SK" err="1"/>
              <a:t>pos</a:t>
            </a:r>
            <a:r>
              <a:rPr lang="sk-SK"/>
              <a:t> et, </a:t>
            </a:r>
          </a:p>
          <a:p>
            <a:pPr lvl="3" algn="l"/>
            <a:r>
              <a:rPr lang="sk-SK"/>
              <a:t>to </a:t>
            </a:r>
            <a:r>
              <a:rPr lang="sk-SK" err="1"/>
              <a:t>quatem</a:t>
            </a:r>
            <a:r>
              <a:rPr lang="sk-SK"/>
              <a:t> </a:t>
            </a:r>
            <a:r>
              <a:rPr lang="sk-SK" err="1"/>
              <a:t>quas</a:t>
            </a:r>
            <a:r>
              <a:rPr lang="sk-SK"/>
              <a:t> </a:t>
            </a:r>
            <a:r>
              <a:rPr lang="sk-SK" err="1"/>
              <a:t>eaquiant</a:t>
            </a:r>
            <a:r>
              <a:rPr lang="sk-SK"/>
              <a:t> </a:t>
            </a:r>
            <a:r>
              <a:rPr lang="sk-SK" err="1"/>
              <a:t>eos</a:t>
            </a:r>
            <a:r>
              <a:rPr lang="sk-SK"/>
              <a:t> </a:t>
            </a:r>
            <a:r>
              <a:rPr lang="sk-SK" err="1"/>
              <a:t>evelles</a:t>
            </a:r>
            <a:r>
              <a:rPr lang="sk-SK"/>
              <a:t> </a:t>
            </a:r>
            <a:r>
              <a:rPr lang="sk-SK" err="1"/>
              <a:t>duntius</a:t>
            </a:r>
            <a:r>
              <a:rPr lang="sk-SK"/>
              <a:t> aut </a:t>
            </a:r>
            <a:r>
              <a:rPr lang="sk-SK" err="1"/>
              <a:t>pedit</a:t>
            </a:r>
            <a:r>
              <a:rPr lang="sk-SK"/>
              <a:t> </a:t>
            </a:r>
            <a:r>
              <a:rPr lang="sk-SK" err="1"/>
              <a:t>officim</a:t>
            </a:r>
            <a:r>
              <a:rPr lang="sk-SK"/>
              <a:t> </a:t>
            </a:r>
            <a:r>
              <a:rPr lang="sk-SK" err="1"/>
              <a:t>sincitae</a:t>
            </a:r>
            <a:r>
              <a:rPr lang="sk-SK"/>
              <a:t> et </a:t>
            </a:r>
            <a:r>
              <a:rPr lang="sk-SK" err="1"/>
              <a:t>accusant</a:t>
            </a:r>
            <a:r>
              <a:rPr lang="sk-SK"/>
              <a:t> </a:t>
            </a:r>
            <a:r>
              <a:rPr lang="sk-SK" err="1"/>
              <a:t>eum</a:t>
            </a:r>
            <a:r>
              <a:rPr lang="sk-SK"/>
              <a:t> </a:t>
            </a:r>
            <a:r>
              <a:rPr lang="sk-SK" err="1"/>
              <a:t>eat</a:t>
            </a:r>
            <a:r>
              <a:rPr lang="sk-SK"/>
              <a:t> </a:t>
            </a:r>
            <a:r>
              <a:rPr lang="sk-SK" err="1"/>
              <a:t>que</a:t>
            </a:r>
            <a:r>
              <a:rPr lang="sk-SK"/>
              <a:t> </a:t>
            </a:r>
            <a:r>
              <a:rPr lang="sk-SK" err="1"/>
              <a:t>sim</a:t>
            </a:r>
            <a:r>
              <a:rPr lang="sk-SK"/>
              <a:t> </a:t>
            </a:r>
            <a:r>
              <a:rPr lang="sk-SK" err="1"/>
              <a:t>solupta</a:t>
            </a:r>
            <a:r>
              <a:rPr lang="sk-SK"/>
              <a:t> </a:t>
            </a:r>
            <a:r>
              <a:rPr lang="sk-SK" err="1"/>
              <a:t>volor</a:t>
            </a:r>
            <a:r>
              <a:rPr lang="sk-SK"/>
              <a:t> as </a:t>
            </a:r>
            <a:r>
              <a:rPr lang="sk-SK" err="1"/>
              <a:t>atior</a:t>
            </a:r>
            <a:r>
              <a:rPr lang="sk-SK"/>
              <a:t> as </a:t>
            </a:r>
          </a:p>
          <a:p>
            <a:pPr lvl="4" algn="l"/>
            <a:r>
              <a:rPr lang="sk-SK"/>
              <a:t>et </a:t>
            </a:r>
            <a:r>
              <a:rPr lang="sk-SK" err="1"/>
              <a:t>ea</a:t>
            </a:r>
            <a:r>
              <a:rPr lang="sk-SK"/>
              <a:t> </a:t>
            </a:r>
            <a:r>
              <a:rPr lang="sk-SK" err="1"/>
              <a:t>enturem</a:t>
            </a:r>
            <a:r>
              <a:rPr lang="sk-SK"/>
              <a:t> </a:t>
            </a:r>
            <a:r>
              <a:rPr lang="sk-SK" err="1"/>
              <a:t>nis</a:t>
            </a:r>
            <a:r>
              <a:rPr lang="sk-SK"/>
              <a:t> </a:t>
            </a:r>
            <a:r>
              <a:rPr lang="sk-SK" err="1"/>
              <a:t>ditaquas</a:t>
            </a:r>
            <a:r>
              <a:rPr lang="sk-SK"/>
              <a:t> </a:t>
            </a:r>
            <a:r>
              <a:rPr lang="sk-SK" err="1"/>
              <a:t>estotatem</a:t>
            </a:r>
            <a:r>
              <a:rPr lang="sk-SK"/>
              <a:t> </a:t>
            </a:r>
            <a:r>
              <a:rPr lang="sk-SK" err="1"/>
              <a:t>is</a:t>
            </a:r>
            <a:r>
              <a:rPr lang="sk-SK"/>
              <a:t> as </a:t>
            </a:r>
          </a:p>
          <a:p>
            <a:pPr lvl="5" algn="l"/>
            <a:r>
              <a:rPr lang="sk-SK" err="1"/>
              <a:t>que</a:t>
            </a:r>
            <a:r>
              <a:rPr lang="sk-SK"/>
              <a:t> </a:t>
            </a:r>
            <a:r>
              <a:rPr lang="sk-SK" err="1"/>
              <a:t>nis</a:t>
            </a:r>
            <a:r>
              <a:rPr lang="sk-SK"/>
              <a:t> </a:t>
            </a:r>
            <a:r>
              <a:rPr lang="sk-SK" err="1"/>
              <a:t>pellicat</a:t>
            </a:r>
            <a:r>
              <a:rPr lang="sk-SK"/>
              <a:t> </a:t>
            </a:r>
            <a:r>
              <a:rPr lang="sk-SK" err="1"/>
              <a:t>exeri</a:t>
            </a:r>
            <a:r>
              <a:rPr lang="sk-SK"/>
              <a:t> </a:t>
            </a:r>
            <a:r>
              <a:rPr lang="sk-SK" err="1"/>
              <a:t>omnieni</a:t>
            </a:r>
            <a:r>
              <a:rPr lang="sk-SK"/>
              <a:t> </a:t>
            </a:r>
            <a:r>
              <a:rPr lang="sk-SK" err="1"/>
              <a:t>minvelicati</a:t>
            </a:r>
            <a:r>
              <a:rPr lang="sk-SK"/>
              <a:t> </a:t>
            </a:r>
            <a:r>
              <a:rPr lang="sk-SK" err="1"/>
              <a:t>oditass</a:t>
            </a:r>
            <a:r>
              <a:rPr lang="sk-SK"/>
              <a:t> </a:t>
            </a:r>
            <a:r>
              <a:rPr lang="sk-SK" err="1"/>
              <a:t>invellandi</a:t>
            </a:r>
            <a:r>
              <a:rPr lang="sk-SK"/>
              <a:t> </a:t>
            </a:r>
          </a:p>
          <a:p>
            <a:pPr lvl="6" algn="l"/>
            <a:r>
              <a:rPr lang="sk-SK" err="1"/>
              <a:t>quas</a:t>
            </a:r>
            <a:r>
              <a:rPr lang="sk-SK"/>
              <a:t> aut </a:t>
            </a:r>
            <a:r>
              <a:rPr lang="sk-SK" err="1"/>
              <a:t>remquo</a:t>
            </a:r>
            <a:r>
              <a:rPr lang="sk-SK"/>
              <a:t> </a:t>
            </a:r>
            <a:r>
              <a:rPr lang="sk-SK" err="1"/>
              <a:t>odiciamus</a:t>
            </a:r>
            <a:r>
              <a:rPr lang="sk-SK"/>
              <a:t>, </a:t>
            </a:r>
            <a:r>
              <a:rPr lang="sk-SK" err="1"/>
              <a:t>adiatist</a:t>
            </a:r>
            <a:r>
              <a:rPr lang="sk-SK"/>
              <a:t> </a:t>
            </a:r>
            <a:r>
              <a:rPr lang="sk-SK" err="1"/>
              <a:t>voluptaeriae</a:t>
            </a:r>
            <a:r>
              <a:rPr lang="sk-SK"/>
              <a:t> </a:t>
            </a:r>
            <a:r>
              <a:rPr lang="sk-SK" err="1"/>
              <a:t>eos</a:t>
            </a:r>
            <a:r>
              <a:rPr lang="sk-SK"/>
              <a:t> </a:t>
            </a:r>
            <a:r>
              <a:rPr lang="sk-SK" err="1"/>
              <a:t>autem</a:t>
            </a:r>
            <a:r>
              <a:rPr lang="sk-SK"/>
              <a:t> </a:t>
            </a:r>
            <a:r>
              <a:rPr lang="sk-SK" err="1"/>
              <a:t>ullicitia</a:t>
            </a:r>
            <a:r>
              <a:rPr lang="sk-SK"/>
              <a:t> </a:t>
            </a:r>
            <a:r>
              <a:rPr lang="sk-SK" err="1"/>
              <a:t>ipsandipita</a:t>
            </a:r>
            <a:r>
              <a:rPr lang="sk-SK"/>
              <a:t> a </a:t>
            </a:r>
            <a:r>
              <a:rPr lang="sk-SK" err="1"/>
              <a:t>conse</a:t>
            </a:r>
            <a:r>
              <a:rPr lang="sk-SK"/>
              <a:t>. </a:t>
            </a:r>
          </a:p>
        </p:txBody>
      </p:sp>
      <p:pic>
        <p:nvPicPr>
          <p:cNvPr id="8" name="Obrázok 7">
            <a:extLst>
              <a:ext uri="{FF2B5EF4-FFF2-40B4-BE49-F238E27FC236}">
                <a16:creationId xmlns:a16="http://schemas.microsoft.com/office/drawing/2014/main" id="{5DD5EE6B-E4D5-4F2B-AF00-ED1C937F130D}"/>
              </a:ext>
            </a:extLst>
          </p:cNvPr>
          <p:cNvPicPr>
            <a:picLocks noChangeAspect="1"/>
          </p:cNvPicPr>
          <p:nvPr userDrawn="1"/>
        </p:nvPicPr>
        <p:blipFill>
          <a:blip r:embed="rId2"/>
          <a:stretch>
            <a:fillRect/>
          </a:stretch>
        </p:blipFill>
        <p:spPr>
          <a:xfrm>
            <a:off x="214387" y="5928668"/>
            <a:ext cx="1837730" cy="685829"/>
          </a:xfrm>
          <a:prstGeom prst="rect">
            <a:avLst/>
          </a:prstGeom>
        </p:spPr>
      </p:pic>
    </p:spTree>
    <p:extLst>
      <p:ext uri="{BB962C8B-B14F-4D97-AF65-F5344CB8AC3E}">
        <p14:creationId xmlns:p14="http://schemas.microsoft.com/office/powerpoint/2010/main" val="4080482092"/>
      </p:ext>
    </p:extLst>
  </p:cSld>
  <p:clrMapOvr>
    <a:masterClrMapping/>
  </p:clrMapOvr>
  <p:hf sldNum="0" hdr="0" ftr="0"/>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slide cerveny">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6" y="225581"/>
            <a:ext cx="8512075" cy="903774"/>
          </a:xfrm>
          <a:prstGeom prst="rect">
            <a:avLst/>
          </a:prstGeom>
        </p:spPr>
        <p:txBody>
          <a:bodyPr lIns="0" tIns="0" rIns="0" bIns="0" anchor="t" anchorCtr="0"/>
          <a:lstStyle>
            <a:lvl1pPr algn="l">
              <a:lnSpc>
                <a:spcPct val="100000"/>
              </a:lnSpc>
              <a:defRPr sz="2903" b="1">
                <a:solidFill>
                  <a:schemeClr val="bg1"/>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pic>
        <p:nvPicPr>
          <p:cNvPr id="8" name="Obrázok 7">
            <a:extLst>
              <a:ext uri="{FF2B5EF4-FFF2-40B4-BE49-F238E27FC236}">
                <a16:creationId xmlns:a16="http://schemas.microsoft.com/office/drawing/2014/main" id="{5DD5EE6B-E4D5-4F2B-AF00-ED1C937F130D}"/>
              </a:ext>
            </a:extLst>
          </p:cNvPr>
          <p:cNvPicPr>
            <a:picLocks noChangeAspect="1"/>
          </p:cNvPicPr>
          <p:nvPr userDrawn="1"/>
        </p:nvPicPr>
        <p:blipFill>
          <a:blip r:embed="rId2"/>
          <a:stretch>
            <a:fillRect/>
          </a:stretch>
        </p:blipFill>
        <p:spPr>
          <a:xfrm>
            <a:off x="214387" y="5928668"/>
            <a:ext cx="1837730" cy="685829"/>
          </a:xfrm>
          <a:prstGeom prst="rect">
            <a:avLst/>
          </a:prstGeom>
        </p:spPr>
      </p:pic>
      <p:sp>
        <p:nvSpPr>
          <p:cNvPr id="6" name="Zástupný text 5">
            <a:extLst>
              <a:ext uri="{FF2B5EF4-FFF2-40B4-BE49-F238E27FC236}">
                <a16:creationId xmlns:a16="http://schemas.microsoft.com/office/drawing/2014/main" id="{DFB50CF4-E45A-42D0-9B43-6531BA58FB05}"/>
              </a:ext>
            </a:extLst>
          </p:cNvPr>
          <p:cNvSpPr>
            <a:spLocks noGrp="1"/>
          </p:cNvSpPr>
          <p:nvPr>
            <p:ph type="body" sz="quarter" idx="10"/>
          </p:nvPr>
        </p:nvSpPr>
        <p:spPr>
          <a:xfrm>
            <a:off x="3298423" y="1258693"/>
            <a:ext cx="8512075" cy="4797855"/>
          </a:xfrm>
          <a:prstGeom prst="rect">
            <a:avLst/>
          </a:prstGeom>
        </p:spPr>
        <p:txBody>
          <a:bodyPr anchor="ctr"/>
          <a:lstStyle>
            <a:lvl1pPr marL="159860" indent="-159860" algn="l">
              <a:buSzPct val="130000"/>
              <a:defRPr sz="1814">
                <a:solidFill>
                  <a:schemeClr val="bg1"/>
                </a:solidFill>
              </a:defRPr>
            </a:lvl1pPr>
            <a:lvl2pPr marL="329802" indent="-169941" algn="l">
              <a:buSzPct val="130000"/>
              <a:defRPr sz="1814">
                <a:solidFill>
                  <a:schemeClr val="bg1"/>
                </a:solidFill>
              </a:defRPr>
            </a:lvl2pPr>
            <a:lvl3pPr marL="489661" indent="-159860" algn="l">
              <a:buSzPct val="130000"/>
              <a:defRPr sz="1814">
                <a:solidFill>
                  <a:schemeClr val="bg1"/>
                </a:solidFill>
              </a:defRPr>
            </a:lvl3pPr>
            <a:lvl4pPr marL="649522" indent="-159860" algn="l">
              <a:buSzPct val="130000"/>
              <a:defRPr sz="1814">
                <a:solidFill>
                  <a:schemeClr val="bg1"/>
                </a:solidFill>
              </a:defRPr>
            </a:lvl4pPr>
            <a:lvl5pPr marL="809381" indent="-159860" algn="l">
              <a:buSzPct val="130000"/>
              <a:defRPr sz="1814">
                <a:solidFill>
                  <a:schemeClr val="bg1"/>
                </a:solidFill>
              </a:defRPr>
            </a:lvl5pPr>
            <a:lvl6pPr marL="979322" indent="-169941">
              <a:buSzPct val="130000"/>
              <a:defRPr sz="1814">
                <a:solidFill>
                  <a:schemeClr val="bg1"/>
                </a:solidFill>
              </a:defRPr>
            </a:lvl6pPr>
            <a:lvl7pPr marL="1139183" indent="-159860">
              <a:buSzPct val="130000"/>
              <a:defRPr sz="1814">
                <a:solidFill>
                  <a:schemeClr val="bg1"/>
                </a:solidFill>
              </a:defRPr>
            </a:lvl7p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a:p>
            <a:pPr lvl="5"/>
            <a:r>
              <a:rPr lang="sk-SK"/>
              <a:t>Šiesta úroveň</a:t>
            </a:r>
          </a:p>
          <a:p>
            <a:pPr lvl="6"/>
            <a:r>
              <a:rPr lang="sk-SK"/>
              <a:t>Siedma úroveň</a:t>
            </a:r>
          </a:p>
        </p:txBody>
      </p:sp>
    </p:spTree>
    <p:extLst>
      <p:ext uri="{BB962C8B-B14F-4D97-AF65-F5344CB8AC3E}">
        <p14:creationId xmlns:p14="http://schemas.microsoft.com/office/powerpoint/2010/main" val="1560879133"/>
      </p:ext>
    </p:extLst>
  </p:cSld>
  <p:clrMapOvr>
    <a:masterClrMapping/>
  </p:clrMapOvr>
  <p:hf sldNum="0" hdr="0" ftr="0"/>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stlpce_slide biely">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6" y="215587"/>
            <a:ext cx="8512075" cy="943752"/>
          </a:xfrm>
          <a:prstGeom prst="rect">
            <a:avLst/>
          </a:prstGeom>
        </p:spPr>
        <p:txBody>
          <a:bodyPr lIns="0" tIns="0" rIns="0" bIns="0" anchor="t" anchorCtr="0"/>
          <a:lstStyle>
            <a:lvl1pPr algn="l">
              <a:lnSpc>
                <a:spcPct val="100000"/>
              </a:lnSpc>
              <a:defRPr sz="2903" b="1">
                <a:solidFill>
                  <a:schemeClr val="tx2"/>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sp>
        <p:nvSpPr>
          <p:cNvPr id="3" name="Subtitle 2"/>
          <p:cNvSpPr>
            <a:spLocks noGrp="1"/>
          </p:cNvSpPr>
          <p:nvPr>
            <p:ph type="subTitle" idx="1" hasCustomPrompt="1"/>
          </p:nvPr>
        </p:nvSpPr>
        <p:spPr>
          <a:xfrm>
            <a:off x="302460" y="1270214"/>
            <a:ext cx="5650448" cy="4754991"/>
          </a:xfrm>
          <a:prstGeom prst="rect">
            <a:avLst/>
          </a:prstGeom>
        </p:spPr>
        <p:txBody>
          <a:bodyPr lIns="36000" tIns="36000" rIns="36000" bIns="36000" anchor="ctr"/>
          <a:lstStyle>
            <a:lvl1pPr marL="159860" indent="-159860" algn="l">
              <a:lnSpc>
                <a:spcPct val="100000"/>
              </a:lnSpc>
              <a:spcBef>
                <a:spcPts val="0"/>
              </a:spcBef>
              <a:buSzPct val="130000"/>
              <a:buFont typeface="Arial" panose="020B0604020202020204" pitchFamily="34" charset="0"/>
              <a:buChar char="•"/>
              <a:defRPr sz="1814">
                <a:solidFill>
                  <a:schemeClr val="tx2"/>
                </a:solidFill>
                <a:latin typeface="+mn-lt"/>
              </a:defRPr>
            </a:lvl1pPr>
            <a:lvl2pPr marL="328361" indent="-164181" algn="l">
              <a:buSzPct val="130000"/>
              <a:buFont typeface="Arial" panose="020B0604020202020204" pitchFamily="34" charset="0"/>
              <a:buChar char="•"/>
              <a:defRPr sz="1814">
                <a:solidFill>
                  <a:schemeClr val="tx2"/>
                </a:solidFill>
              </a:defRPr>
            </a:lvl2pPr>
            <a:lvl3pPr marL="492542" indent="-164181" algn="l">
              <a:buSzPct val="130000"/>
              <a:buFont typeface="Arial" panose="020B0604020202020204" pitchFamily="34" charset="0"/>
              <a:buChar char="•"/>
              <a:defRPr sz="1814">
                <a:solidFill>
                  <a:schemeClr val="tx2"/>
                </a:solidFill>
              </a:defRPr>
            </a:lvl3pPr>
            <a:lvl4pPr marL="648081" indent="-155539" algn="l">
              <a:buSzPct val="130000"/>
              <a:buFont typeface="Arial" panose="020B0604020202020204" pitchFamily="34" charset="0"/>
              <a:buChar char="•"/>
              <a:defRPr sz="1814">
                <a:solidFill>
                  <a:schemeClr val="tx2"/>
                </a:solidFill>
              </a:defRPr>
            </a:lvl4pPr>
            <a:lvl5pPr marL="809381" indent="-159860" algn="l">
              <a:buSzPct val="130000"/>
              <a:buFont typeface="Arial" panose="020B0604020202020204" pitchFamily="34" charset="0"/>
              <a:buChar char="•"/>
              <a:defRPr sz="1814">
                <a:solidFill>
                  <a:schemeClr val="tx2"/>
                </a:solidFill>
              </a:defRPr>
            </a:lvl5pPr>
            <a:lvl6pPr marL="2285807" indent="0" algn="ctr">
              <a:buNone/>
              <a:defRPr sz="1600"/>
            </a:lvl6pPr>
            <a:lvl7pPr marL="2742969" indent="0" algn="ctr">
              <a:buNone/>
              <a:defRPr sz="1600"/>
            </a:lvl7pPr>
            <a:lvl8pPr marL="3200131" indent="0" algn="ctr">
              <a:buNone/>
              <a:defRPr sz="1600"/>
            </a:lvl8pPr>
            <a:lvl9pPr marL="3657292" indent="0" algn="ctr">
              <a:buNone/>
              <a:defRPr sz="1600"/>
            </a:lvl9pPr>
          </a:lstStyle>
          <a:p>
            <a:pPr algn="l"/>
            <a:r>
              <a:rPr lang="sk-SK"/>
              <a:t>Klasický </a:t>
            </a:r>
            <a:r>
              <a:rPr lang="sk-SK" err="1"/>
              <a:t>štýl</a:t>
            </a:r>
            <a:r>
              <a:rPr lang="sk-SK"/>
              <a:t> textu, </a:t>
            </a:r>
            <a:r>
              <a:rPr lang="sk-SK" err="1"/>
              <a:t>rozširujúci</a:t>
            </a:r>
            <a:r>
              <a:rPr lang="sk-SK"/>
              <a:t> sa od stredu.</a:t>
            </a:r>
          </a:p>
          <a:p>
            <a:pPr lvl="1" algn="l"/>
            <a:r>
              <a:rPr lang="sk-SK"/>
              <a:t>Kliknite sem a upravte štýly predlohy textu</a:t>
            </a:r>
          </a:p>
          <a:p>
            <a:pPr lvl="1" algn="l"/>
            <a:r>
              <a:rPr lang="sk-SK"/>
              <a:t>Druhá úroveň</a:t>
            </a:r>
          </a:p>
          <a:p>
            <a:pPr lvl="2" algn="l"/>
            <a:r>
              <a:rPr lang="sk-SK"/>
              <a:t>Tretia úroveň</a:t>
            </a:r>
          </a:p>
          <a:p>
            <a:pPr lvl="3" algn="l"/>
            <a:r>
              <a:rPr lang="sk-SK"/>
              <a:t>Štvrtá úroveň</a:t>
            </a:r>
          </a:p>
          <a:p>
            <a:pPr lvl="4" algn="l"/>
            <a:r>
              <a:rPr lang="sk-SK"/>
              <a:t>Piata úroveň</a:t>
            </a:r>
          </a:p>
        </p:txBody>
      </p:sp>
      <p:pic>
        <p:nvPicPr>
          <p:cNvPr id="14" name="Picture 6">
            <a:extLst>
              <a:ext uri="{FF2B5EF4-FFF2-40B4-BE49-F238E27FC236}">
                <a16:creationId xmlns:a16="http://schemas.microsoft.com/office/drawing/2014/main" id="{4BBD1353-51D9-4477-9F98-6328F7AF2121}"/>
              </a:ext>
            </a:extLst>
          </p:cNvPr>
          <p:cNvPicPr>
            <a:picLocks noChangeAspect="1"/>
          </p:cNvPicPr>
          <p:nvPr userDrawn="1"/>
        </p:nvPicPr>
        <p:blipFill>
          <a:blip r:embed="rId2"/>
          <a:srcRect/>
          <a:stretch/>
        </p:blipFill>
        <p:spPr>
          <a:xfrm>
            <a:off x="326729" y="6025205"/>
            <a:ext cx="1603589" cy="486728"/>
          </a:xfrm>
          <a:prstGeom prst="rect">
            <a:avLst/>
          </a:prstGeom>
        </p:spPr>
      </p:pic>
      <p:sp>
        <p:nvSpPr>
          <p:cNvPr id="6" name="Zástupný text 5">
            <a:extLst>
              <a:ext uri="{FF2B5EF4-FFF2-40B4-BE49-F238E27FC236}">
                <a16:creationId xmlns:a16="http://schemas.microsoft.com/office/drawing/2014/main" id="{55D44CC5-287A-4DE2-B126-DF2824D6A44C}"/>
              </a:ext>
            </a:extLst>
          </p:cNvPr>
          <p:cNvSpPr>
            <a:spLocks noGrp="1"/>
          </p:cNvSpPr>
          <p:nvPr>
            <p:ph type="body" sz="quarter" idx="10"/>
          </p:nvPr>
        </p:nvSpPr>
        <p:spPr>
          <a:xfrm>
            <a:off x="6267420" y="1270214"/>
            <a:ext cx="5650448" cy="4755379"/>
          </a:xfrm>
          <a:prstGeom prst="rect">
            <a:avLst/>
          </a:prstGeom>
        </p:spPr>
        <p:txBody>
          <a:bodyPr anchor="ctr"/>
          <a:lstStyle>
            <a:lvl1pPr marL="164181" indent="-164181">
              <a:buSzPct val="130000"/>
              <a:defRPr sz="1814">
                <a:solidFill>
                  <a:schemeClr val="tx2"/>
                </a:solidFill>
              </a:defRPr>
            </a:lvl1pPr>
            <a:lvl2pPr marL="164181" indent="-164181">
              <a:buSzPct val="130000"/>
              <a:defRPr sz="1814">
                <a:solidFill>
                  <a:schemeClr val="tx2"/>
                </a:solidFill>
              </a:defRPr>
            </a:lvl2pPr>
            <a:lvl3pPr marL="328361" indent="-164181">
              <a:buSzPct val="130000"/>
              <a:buFont typeface="Arial" panose="020B0604020202020204" pitchFamily="34" charset="0"/>
              <a:buChar char="•"/>
              <a:defRPr sz="1814">
                <a:solidFill>
                  <a:schemeClr val="tx2"/>
                </a:solidFill>
              </a:defRPr>
            </a:lvl3pPr>
            <a:lvl4pPr marL="492542" indent="-164181">
              <a:buSzPct val="130000"/>
              <a:defRPr sz="1814">
                <a:solidFill>
                  <a:schemeClr val="tx2"/>
                </a:solidFill>
              </a:defRPr>
            </a:lvl4pPr>
            <a:lvl5pPr marL="648081" indent="-164181">
              <a:buSzPct val="130000"/>
              <a:defRPr sz="1814">
                <a:solidFill>
                  <a:schemeClr val="tx2"/>
                </a:solidFill>
              </a:defRPr>
            </a:lvl5pPr>
            <a:lvl6pPr marL="812262" indent="-164181" defTabSz="898672">
              <a:buSzPct val="130000"/>
              <a:defRPr sz="1814">
                <a:solidFill>
                  <a:schemeClr val="tx2"/>
                </a:solidFill>
              </a:defRPr>
            </a:lvl6pPr>
            <a:lvl7pPr marL="2742969" indent="0">
              <a:buNone/>
              <a:defRPr/>
            </a:lvl7pPr>
          </a:lstStyle>
          <a:p>
            <a:pPr lvl="1"/>
            <a:r>
              <a:rPr lang="sk-SK"/>
              <a:t>Kliknite sem a upravte štýly predlohy textu</a:t>
            </a:r>
          </a:p>
          <a:p>
            <a:pPr lvl="2"/>
            <a:r>
              <a:rPr lang="sk-SK"/>
              <a:t>Druhá úroveň</a:t>
            </a:r>
          </a:p>
          <a:p>
            <a:pPr lvl="3"/>
            <a:r>
              <a:rPr lang="sk-SK"/>
              <a:t>Tretia úroveň</a:t>
            </a:r>
          </a:p>
          <a:p>
            <a:pPr lvl="4"/>
            <a:r>
              <a:rPr lang="sk-SK"/>
              <a:t>Štvrtá úroveň</a:t>
            </a:r>
          </a:p>
          <a:p>
            <a:pPr lvl="5"/>
            <a:r>
              <a:rPr lang="sk-SK"/>
              <a:t>Piata úroveň</a:t>
            </a:r>
          </a:p>
        </p:txBody>
      </p:sp>
    </p:spTree>
    <p:extLst>
      <p:ext uri="{BB962C8B-B14F-4D97-AF65-F5344CB8AC3E}">
        <p14:creationId xmlns:p14="http://schemas.microsoft.com/office/powerpoint/2010/main" val="1548870177"/>
      </p:ext>
    </p:extLst>
  </p:cSld>
  <p:clrMapOvr>
    <a:masterClrMapping/>
  </p:clrMapOvr>
  <p:hf sldNum="0" hdr="0" ftr="0"/>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2stlpce_slide_graf PRAVY">
    <p:spTree>
      <p:nvGrpSpPr>
        <p:cNvPr id="1" name=""/>
        <p:cNvGrpSpPr/>
        <p:nvPr/>
      </p:nvGrpSpPr>
      <p:grpSpPr>
        <a:xfrm>
          <a:off x="0" y="0"/>
          <a:ext cx="0" cy="0"/>
          <a:chOff x="0" y="0"/>
          <a:chExt cx="0" cy="0"/>
        </a:xfrm>
      </p:grpSpPr>
      <p:sp>
        <p:nvSpPr>
          <p:cNvPr id="5" name="Zástupný objekt pre graf 4">
            <a:extLst>
              <a:ext uri="{FF2B5EF4-FFF2-40B4-BE49-F238E27FC236}">
                <a16:creationId xmlns:a16="http://schemas.microsoft.com/office/drawing/2014/main" id="{45DA7556-910B-45BB-93E7-8448812D878B}"/>
              </a:ext>
            </a:extLst>
          </p:cNvPr>
          <p:cNvSpPr>
            <a:spLocks noGrp="1"/>
          </p:cNvSpPr>
          <p:nvPr>
            <p:ph type="chart" sz="quarter" idx="11"/>
          </p:nvPr>
        </p:nvSpPr>
        <p:spPr>
          <a:xfrm>
            <a:off x="6262831" y="1270214"/>
            <a:ext cx="5650448" cy="4755379"/>
          </a:xfrm>
          <a:prstGeom prst="rect">
            <a:avLst/>
          </a:prstGeom>
          <a:solidFill>
            <a:schemeClr val="bg1">
              <a:lumMod val="75000"/>
            </a:schemeClr>
          </a:solidFill>
        </p:spPr>
        <p:txBody>
          <a:bodyPr anchor="t" anchorCtr="0"/>
          <a:lstStyle>
            <a:lvl1pPr algn="ctr">
              <a:defRPr sz="1814">
                <a:solidFill>
                  <a:schemeClr val="tx2"/>
                </a:solidFill>
              </a:defRPr>
            </a:lvl1pPr>
          </a:lstStyle>
          <a:p>
            <a:endParaRPr lang="sk-SK"/>
          </a:p>
        </p:txBody>
      </p:sp>
      <p:sp>
        <p:nvSpPr>
          <p:cNvPr id="2" name="Title 1"/>
          <p:cNvSpPr>
            <a:spLocks noGrp="1"/>
          </p:cNvSpPr>
          <p:nvPr>
            <p:ph type="ctrTitle" hasCustomPrompt="1"/>
          </p:nvPr>
        </p:nvSpPr>
        <p:spPr>
          <a:xfrm>
            <a:off x="328386" y="215587"/>
            <a:ext cx="8512075" cy="933758"/>
          </a:xfrm>
          <a:prstGeom prst="rect">
            <a:avLst/>
          </a:prstGeom>
        </p:spPr>
        <p:txBody>
          <a:bodyPr lIns="0" tIns="0" rIns="0" bIns="0" anchor="t" anchorCtr="0"/>
          <a:lstStyle>
            <a:lvl1pPr algn="l">
              <a:lnSpc>
                <a:spcPct val="100000"/>
              </a:lnSpc>
              <a:defRPr sz="2903" b="1">
                <a:solidFill>
                  <a:schemeClr val="tx2"/>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sp>
        <p:nvSpPr>
          <p:cNvPr id="3" name="Subtitle 2"/>
          <p:cNvSpPr>
            <a:spLocks noGrp="1"/>
          </p:cNvSpPr>
          <p:nvPr>
            <p:ph type="subTitle" idx="1" hasCustomPrompt="1"/>
          </p:nvPr>
        </p:nvSpPr>
        <p:spPr>
          <a:xfrm>
            <a:off x="302459" y="1270214"/>
            <a:ext cx="5650448" cy="4754991"/>
          </a:xfrm>
          <a:prstGeom prst="rect">
            <a:avLst/>
          </a:prstGeom>
        </p:spPr>
        <p:txBody>
          <a:bodyPr lIns="36000" tIns="36000" rIns="36000" bIns="36000" anchor="ctr"/>
          <a:lstStyle>
            <a:lvl1pPr marL="159860" indent="-159860" algn="l">
              <a:lnSpc>
                <a:spcPct val="100000"/>
              </a:lnSpc>
              <a:spcBef>
                <a:spcPts val="0"/>
              </a:spcBef>
              <a:buSzPct val="130000"/>
              <a:buFont typeface="Arial" panose="020B0604020202020204" pitchFamily="34" charset="0"/>
              <a:buChar char="•"/>
              <a:defRPr sz="1814">
                <a:solidFill>
                  <a:schemeClr val="tx2"/>
                </a:solidFill>
                <a:latin typeface="+mn-lt"/>
              </a:defRPr>
            </a:lvl1pPr>
            <a:lvl2pPr marL="328361" indent="-164181" algn="l">
              <a:buSzPct val="130000"/>
              <a:buFont typeface="Arial" panose="020B0604020202020204" pitchFamily="34" charset="0"/>
              <a:buChar char="•"/>
              <a:defRPr sz="1814">
                <a:solidFill>
                  <a:schemeClr val="tx2"/>
                </a:solidFill>
              </a:defRPr>
            </a:lvl2pPr>
            <a:lvl3pPr marL="492542" indent="-164181" algn="l">
              <a:buSzPct val="130000"/>
              <a:buFont typeface="Arial" panose="020B0604020202020204" pitchFamily="34" charset="0"/>
              <a:buChar char="•"/>
              <a:defRPr sz="1814">
                <a:solidFill>
                  <a:schemeClr val="tx2"/>
                </a:solidFill>
              </a:defRPr>
            </a:lvl3pPr>
            <a:lvl4pPr marL="648081" indent="-155539" algn="l">
              <a:buSzPct val="130000"/>
              <a:buFont typeface="Arial" panose="020B0604020202020204" pitchFamily="34" charset="0"/>
              <a:buChar char="•"/>
              <a:defRPr sz="1814">
                <a:solidFill>
                  <a:schemeClr val="tx2"/>
                </a:solidFill>
              </a:defRPr>
            </a:lvl4pPr>
            <a:lvl5pPr marL="809381" indent="-159860" algn="l">
              <a:buSzPct val="130000"/>
              <a:buFont typeface="Arial" panose="020B0604020202020204" pitchFamily="34" charset="0"/>
              <a:buChar char="•"/>
              <a:defRPr sz="1814">
                <a:solidFill>
                  <a:schemeClr val="tx2"/>
                </a:solidFill>
              </a:defRPr>
            </a:lvl5pPr>
            <a:lvl6pPr marL="2285807" indent="0" algn="ctr">
              <a:buNone/>
              <a:defRPr sz="1600"/>
            </a:lvl6pPr>
            <a:lvl7pPr marL="2742969" indent="0" algn="ctr">
              <a:buNone/>
              <a:defRPr sz="1600"/>
            </a:lvl7pPr>
            <a:lvl8pPr marL="3200131" indent="0" algn="ctr">
              <a:buNone/>
              <a:defRPr sz="1600"/>
            </a:lvl8pPr>
            <a:lvl9pPr marL="3657292" indent="0" algn="ctr">
              <a:buNone/>
              <a:defRPr sz="1600"/>
            </a:lvl9pPr>
          </a:lstStyle>
          <a:p>
            <a:pPr algn="l"/>
            <a:r>
              <a:rPr lang="sk-SK"/>
              <a:t>Klasický </a:t>
            </a:r>
            <a:r>
              <a:rPr lang="sk-SK" err="1"/>
              <a:t>štýl</a:t>
            </a:r>
            <a:r>
              <a:rPr lang="sk-SK"/>
              <a:t> textu, </a:t>
            </a:r>
            <a:r>
              <a:rPr lang="sk-SK" err="1"/>
              <a:t>rozširujúci</a:t>
            </a:r>
            <a:r>
              <a:rPr lang="sk-SK"/>
              <a:t> sa od stredu.</a:t>
            </a:r>
            <a:br>
              <a:rPr lang="sk-SK"/>
            </a:br>
            <a:r>
              <a:rPr lang="sk-SK"/>
              <a:t>Kliknite sem a upravte štýly predlohy textu</a:t>
            </a:r>
          </a:p>
          <a:p>
            <a:pPr lvl="1" algn="l"/>
            <a:r>
              <a:rPr lang="sk-SK"/>
              <a:t>Druhá úroveň</a:t>
            </a:r>
          </a:p>
          <a:p>
            <a:pPr lvl="2" algn="l"/>
            <a:r>
              <a:rPr lang="sk-SK"/>
              <a:t>Tretia úroveň</a:t>
            </a:r>
          </a:p>
          <a:p>
            <a:pPr lvl="3" algn="l"/>
            <a:r>
              <a:rPr lang="sk-SK"/>
              <a:t>Štvrtá úroveň</a:t>
            </a:r>
          </a:p>
          <a:p>
            <a:pPr lvl="4" algn="l"/>
            <a:r>
              <a:rPr lang="sk-SK"/>
              <a:t>Piata úroveň</a:t>
            </a:r>
          </a:p>
        </p:txBody>
      </p:sp>
      <p:pic>
        <p:nvPicPr>
          <p:cNvPr id="14" name="Picture 6">
            <a:extLst>
              <a:ext uri="{FF2B5EF4-FFF2-40B4-BE49-F238E27FC236}">
                <a16:creationId xmlns:a16="http://schemas.microsoft.com/office/drawing/2014/main" id="{4BBD1353-51D9-4477-9F98-6328F7AF2121}"/>
              </a:ext>
            </a:extLst>
          </p:cNvPr>
          <p:cNvPicPr>
            <a:picLocks noChangeAspect="1"/>
          </p:cNvPicPr>
          <p:nvPr userDrawn="1"/>
        </p:nvPicPr>
        <p:blipFill>
          <a:blip r:embed="rId2"/>
          <a:srcRect/>
          <a:stretch/>
        </p:blipFill>
        <p:spPr>
          <a:xfrm>
            <a:off x="326729" y="6025205"/>
            <a:ext cx="1603589" cy="486728"/>
          </a:xfrm>
          <a:prstGeom prst="rect">
            <a:avLst/>
          </a:prstGeom>
        </p:spPr>
      </p:pic>
    </p:spTree>
    <p:extLst>
      <p:ext uri="{BB962C8B-B14F-4D97-AF65-F5344CB8AC3E}">
        <p14:creationId xmlns:p14="http://schemas.microsoft.com/office/powerpoint/2010/main" val="3918251071"/>
      </p:ext>
    </p:extLst>
  </p:cSld>
  <p:clrMapOvr>
    <a:masterClrMapping/>
  </p:clrMapOvr>
  <p:hf sldNum="0" hdr="0" ftr="0"/>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stlpce_slide_graf LAVY">
    <p:spTree>
      <p:nvGrpSpPr>
        <p:cNvPr id="1" name=""/>
        <p:cNvGrpSpPr/>
        <p:nvPr/>
      </p:nvGrpSpPr>
      <p:grpSpPr>
        <a:xfrm>
          <a:off x="0" y="0"/>
          <a:ext cx="0" cy="0"/>
          <a:chOff x="0" y="0"/>
          <a:chExt cx="0" cy="0"/>
        </a:xfrm>
      </p:grpSpPr>
      <p:sp>
        <p:nvSpPr>
          <p:cNvPr id="5" name="Zástupný objekt pre graf 4">
            <a:extLst>
              <a:ext uri="{FF2B5EF4-FFF2-40B4-BE49-F238E27FC236}">
                <a16:creationId xmlns:a16="http://schemas.microsoft.com/office/drawing/2014/main" id="{45DA7556-910B-45BB-93E7-8448812D878B}"/>
              </a:ext>
            </a:extLst>
          </p:cNvPr>
          <p:cNvSpPr>
            <a:spLocks noGrp="1"/>
          </p:cNvSpPr>
          <p:nvPr>
            <p:ph type="chart" sz="quarter" idx="11"/>
          </p:nvPr>
        </p:nvSpPr>
        <p:spPr>
          <a:xfrm>
            <a:off x="292464" y="1264065"/>
            <a:ext cx="5650448" cy="4755379"/>
          </a:xfrm>
          <a:prstGeom prst="rect">
            <a:avLst/>
          </a:prstGeom>
          <a:solidFill>
            <a:schemeClr val="bg1">
              <a:lumMod val="75000"/>
            </a:schemeClr>
          </a:solidFill>
        </p:spPr>
        <p:txBody>
          <a:bodyPr anchor="t" anchorCtr="0"/>
          <a:lstStyle>
            <a:lvl1pPr algn="ctr">
              <a:defRPr sz="1814">
                <a:solidFill>
                  <a:schemeClr val="tx2"/>
                </a:solidFill>
              </a:defRPr>
            </a:lvl1pPr>
          </a:lstStyle>
          <a:p>
            <a:endParaRPr lang="sk-SK"/>
          </a:p>
        </p:txBody>
      </p:sp>
      <p:sp>
        <p:nvSpPr>
          <p:cNvPr id="2" name="Title 1"/>
          <p:cNvSpPr>
            <a:spLocks noGrp="1"/>
          </p:cNvSpPr>
          <p:nvPr>
            <p:ph type="ctrTitle" hasCustomPrompt="1"/>
          </p:nvPr>
        </p:nvSpPr>
        <p:spPr>
          <a:xfrm>
            <a:off x="328386" y="216140"/>
            <a:ext cx="8512075" cy="912237"/>
          </a:xfrm>
          <a:prstGeom prst="rect">
            <a:avLst/>
          </a:prstGeom>
        </p:spPr>
        <p:txBody>
          <a:bodyPr lIns="0" tIns="0" rIns="0" bIns="0" anchor="t"/>
          <a:lstStyle>
            <a:lvl1pPr algn="l">
              <a:lnSpc>
                <a:spcPct val="100000"/>
              </a:lnSpc>
              <a:defRPr sz="2903" b="1">
                <a:solidFill>
                  <a:schemeClr val="tx2"/>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pic>
        <p:nvPicPr>
          <p:cNvPr id="14" name="Picture 6">
            <a:extLst>
              <a:ext uri="{FF2B5EF4-FFF2-40B4-BE49-F238E27FC236}">
                <a16:creationId xmlns:a16="http://schemas.microsoft.com/office/drawing/2014/main" id="{4BBD1353-51D9-4477-9F98-6328F7AF2121}"/>
              </a:ext>
            </a:extLst>
          </p:cNvPr>
          <p:cNvPicPr>
            <a:picLocks noChangeAspect="1"/>
          </p:cNvPicPr>
          <p:nvPr userDrawn="1"/>
        </p:nvPicPr>
        <p:blipFill>
          <a:blip r:embed="rId2"/>
          <a:srcRect/>
          <a:stretch/>
        </p:blipFill>
        <p:spPr>
          <a:xfrm>
            <a:off x="326729" y="6025205"/>
            <a:ext cx="1603589" cy="486728"/>
          </a:xfrm>
          <a:prstGeom prst="rect">
            <a:avLst/>
          </a:prstGeom>
        </p:spPr>
      </p:pic>
      <p:sp>
        <p:nvSpPr>
          <p:cNvPr id="6" name="Zástupný text 5">
            <a:extLst>
              <a:ext uri="{FF2B5EF4-FFF2-40B4-BE49-F238E27FC236}">
                <a16:creationId xmlns:a16="http://schemas.microsoft.com/office/drawing/2014/main" id="{86ED19D1-F0D0-4C7A-BB19-0B24E6E36982}"/>
              </a:ext>
            </a:extLst>
          </p:cNvPr>
          <p:cNvSpPr>
            <a:spLocks noGrp="1"/>
          </p:cNvSpPr>
          <p:nvPr>
            <p:ph type="body" sz="quarter" idx="10"/>
          </p:nvPr>
        </p:nvSpPr>
        <p:spPr>
          <a:xfrm>
            <a:off x="6267001" y="1270214"/>
            <a:ext cx="5650448" cy="4755379"/>
          </a:xfrm>
          <a:prstGeom prst="rect">
            <a:avLst/>
          </a:prstGeom>
        </p:spPr>
        <p:txBody>
          <a:bodyPr anchor="ctr"/>
          <a:lstStyle>
            <a:lvl1pPr marL="164181" indent="-164181">
              <a:buSzPct val="130000"/>
              <a:defRPr sz="1814">
                <a:solidFill>
                  <a:schemeClr val="tx2"/>
                </a:solidFill>
              </a:defRPr>
            </a:lvl1pPr>
            <a:lvl2pPr marL="164181" indent="-164181" algn="l">
              <a:buSzPct val="130000"/>
              <a:defRPr sz="1814">
                <a:solidFill>
                  <a:schemeClr val="tx2"/>
                </a:solidFill>
              </a:defRPr>
            </a:lvl2pPr>
            <a:lvl3pPr marL="328361" indent="-164181" algn="l">
              <a:buSzPct val="130000"/>
              <a:buFont typeface="Arial" panose="020B0604020202020204" pitchFamily="34" charset="0"/>
              <a:buChar char="•"/>
              <a:defRPr sz="1814">
                <a:solidFill>
                  <a:schemeClr val="tx2"/>
                </a:solidFill>
              </a:defRPr>
            </a:lvl3pPr>
            <a:lvl4pPr marL="492542" indent="-164181" algn="l">
              <a:buSzPct val="130000"/>
              <a:defRPr sz="1814">
                <a:solidFill>
                  <a:schemeClr val="tx2"/>
                </a:solidFill>
              </a:defRPr>
            </a:lvl4pPr>
            <a:lvl5pPr marL="648081" indent="-164181" algn="l">
              <a:buSzPct val="130000"/>
              <a:defRPr sz="1814">
                <a:solidFill>
                  <a:schemeClr val="tx2"/>
                </a:solidFill>
              </a:defRPr>
            </a:lvl5pPr>
            <a:lvl6pPr marL="812262" indent="-164181" algn="l" defTabSz="898672">
              <a:buSzPct val="130000"/>
              <a:defRPr sz="1814">
                <a:solidFill>
                  <a:schemeClr val="tx2"/>
                </a:solidFill>
              </a:defRPr>
            </a:lvl6pPr>
            <a:lvl7pPr marL="2742969" indent="0">
              <a:buNone/>
              <a:defRPr/>
            </a:lvl7pPr>
          </a:lstStyle>
          <a:p>
            <a:pPr lvl="1"/>
            <a:r>
              <a:rPr lang="sk-SK"/>
              <a:t>Kliknite sem a upravte štýly predlohy textu</a:t>
            </a:r>
          </a:p>
          <a:p>
            <a:pPr lvl="2"/>
            <a:r>
              <a:rPr lang="sk-SK"/>
              <a:t>Druhá úroveň</a:t>
            </a:r>
          </a:p>
          <a:p>
            <a:pPr lvl="3"/>
            <a:r>
              <a:rPr lang="sk-SK"/>
              <a:t>Tretia úroveň</a:t>
            </a:r>
          </a:p>
          <a:p>
            <a:pPr lvl="4"/>
            <a:r>
              <a:rPr lang="sk-SK"/>
              <a:t>Štvrtá úroveň</a:t>
            </a:r>
          </a:p>
          <a:p>
            <a:pPr lvl="5"/>
            <a:r>
              <a:rPr lang="sk-SK"/>
              <a:t>Piata úroveň</a:t>
            </a:r>
          </a:p>
        </p:txBody>
      </p:sp>
    </p:spTree>
    <p:extLst>
      <p:ext uri="{BB962C8B-B14F-4D97-AF65-F5344CB8AC3E}">
        <p14:creationId xmlns:p14="http://schemas.microsoft.com/office/powerpoint/2010/main" val="1434365721"/>
      </p:ext>
    </p:extLst>
  </p:cSld>
  <p:clrMapOvr>
    <a:masterClrMapping/>
  </p:clrMapOvr>
  <p:hf sldNum="0" hdr="0" ftr="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sk-SK"/>
              <a:t>Kliknutím upravte štýl predlohy nadpisu</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a:t>Kliknite sem a upravte štýly predlohy textu</a:t>
            </a:r>
          </a:p>
        </p:txBody>
      </p:sp>
      <p:sp>
        <p:nvSpPr>
          <p:cNvPr id="4" name="Content Placeholder 3"/>
          <p:cNvSpPr>
            <a:spLocks noGrp="1"/>
          </p:cNvSpPr>
          <p:nvPr>
            <p:ph sz="half" idx="2"/>
          </p:nvPr>
        </p:nvSpPr>
        <p:spPr>
          <a:xfrm>
            <a:off x="839788" y="2505075"/>
            <a:ext cx="5157787" cy="3684588"/>
          </a:xfrm>
        </p:spPr>
        <p:txBody>
          <a:body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a:t>Kliknite sem a upravte štýly predlohy textu</a:t>
            </a:r>
          </a:p>
        </p:txBody>
      </p:sp>
      <p:sp>
        <p:nvSpPr>
          <p:cNvPr id="6" name="Content Placeholder 5"/>
          <p:cNvSpPr>
            <a:spLocks noGrp="1"/>
          </p:cNvSpPr>
          <p:nvPr>
            <p:ph sz="quarter" idx="4"/>
          </p:nvPr>
        </p:nvSpPr>
        <p:spPr>
          <a:xfrm>
            <a:off x="6172200" y="2505075"/>
            <a:ext cx="5183188" cy="3684588"/>
          </a:xfrm>
        </p:spPr>
        <p:txBody>
          <a:body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endParaRPr lang="en-US"/>
          </a:p>
        </p:txBody>
      </p:sp>
      <p:sp>
        <p:nvSpPr>
          <p:cNvPr id="7" name="Date Placeholder 6"/>
          <p:cNvSpPr>
            <a:spLocks noGrp="1"/>
          </p:cNvSpPr>
          <p:nvPr>
            <p:ph type="dt" sz="half" idx="10"/>
          </p:nvPr>
        </p:nvSpPr>
        <p:spPr/>
        <p:txBody>
          <a:bodyPr/>
          <a:lstStyle/>
          <a:p>
            <a:fld id="{4B308259-3122-4FD7-9656-41CD8BED5E73}" type="datetimeFigureOut">
              <a:rPr lang="sk-SK" smtClean="0"/>
              <a:t>8. 9. 2023</a:t>
            </a:fld>
            <a:endParaRPr lang="sk-SK"/>
          </a:p>
        </p:txBody>
      </p:sp>
      <p:sp>
        <p:nvSpPr>
          <p:cNvPr id="8" name="Footer Placeholder 7"/>
          <p:cNvSpPr>
            <a:spLocks noGrp="1"/>
          </p:cNvSpPr>
          <p:nvPr>
            <p:ph type="ftr" sz="quarter" idx="11"/>
          </p:nvPr>
        </p:nvSpPr>
        <p:spPr/>
        <p:txBody>
          <a:bodyPr/>
          <a:lstStyle/>
          <a:p>
            <a:endParaRPr lang="sk-SK"/>
          </a:p>
        </p:txBody>
      </p:sp>
      <p:sp>
        <p:nvSpPr>
          <p:cNvPr id="9" name="Slide Number Placeholder 8"/>
          <p:cNvSpPr>
            <a:spLocks noGrp="1"/>
          </p:cNvSpPr>
          <p:nvPr>
            <p:ph type="sldNum" sz="quarter" idx="12"/>
          </p:nvPr>
        </p:nvSpPr>
        <p:spPr/>
        <p:txBody>
          <a:bodyPr/>
          <a:lstStyle/>
          <a:p>
            <a:fld id="{52C630B1-9DD7-49EC-B2A7-576AAEAC9414}" type="slidenum">
              <a:rPr lang="sk-SK" smtClean="0"/>
              <a:t>‹#›</a:t>
            </a:fld>
            <a:endParaRPr lang="sk-SK"/>
          </a:p>
        </p:txBody>
      </p:sp>
    </p:spTree>
    <p:extLst>
      <p:ext uri="{BB962C8B-B14F-4D97-AF65-F5344CB8AC3E}">
        <p14:creationId xmlns:p14="http://schemas.microsoft.com/office/powerpoint/2010/main" val="386759466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2stlpce_slide_foto_mala">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6" y="215587"/>
            <a:ext cx="8512075" cy="994660"/>
          </a:xfrm>
          <a:prstGeom prst="rect">
            <a:avLst/>
          </a:prstGeom>
        </p:spPr>
        <p:txBody>
          <a:bodyPr lIns="0" tIns="0" rIns="0" bIns="0" anchor="t"/>
          <a:lstStyle>
            <a:lvl1pPr algn="l">
              <a:lnSpc>
                <a:spcPct val="100000"/>
              </a:lnSpc>
              <a:defRPr sz="2903" b="1">
                <a:solidFill>
                  <a:schemeClr val="tx2"/>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sp>
        <p:nvSpPr>
          <p:cNvPr id="3" name="Subtitle 2"/>
          <p:cNvSpPr>
            <a:spLocks noGrp="1"/>
          </p:cNvSpPr>
          <p:nvPr>
            <p:ph type="subTitle" idx="1" hasCustomPrompt="1"/>
          </p:nvPr>
        </p:nvSpPr>
        <p:spPr>
          <a:xfrm>
            <a:off x="302460" y="1270214"/>
            <a:ext cx="5650448" cy="4754991"/>
          </a:xfrm>
          <a:prstGeom prst="rect">
            <a:avLst/>
          </a:prstGeom>
        </p:spPr>
        <p:txBody>
          <a:bodyPr lIns="36000" tIns="36000" rIns="36000" bIns="36000" anchor="ctr"/>
          <a:lstStyle>
            <a:lvl1pPr marL="159860" indent="-159860" algn="l">
              <a:lnSpc>
                <a:spcPct val="100000"/>
              </a:lnSpc>
              <a:spcBef>
                <a:spcPts val="0"/>
              </a:spcBef>
              <a:buSzPct val="130000"/>
              <a:buFont typeface="Arial" panose="020B0604020202020204" pitchFamily="34" charset="0"/>
              <a:buChar char="•"/>
              <a:defRPr sz="1814">
                <a:solidFill>
                  <a:schemeClr val="tx2"/>
                </a:solidFill>
                <a:latin typeface="+mn-lt"/>
              </a:defRPr>
            </a:lvl1pPr>
            <a:lvl2pPr marL="328361" indent="-164181" algn="l">
              <a:buSzPct val="130000"/>
              <a:buFont typeface="Arial" panose="020B0604020202020204" pitchFamily="34" charset="0"/>
              <a:buChar char="•"/>
              <a:defRPr sz="1814">
                <a:solidFill>
                  <a:schemeClr val="tx2"/>
                </a:solidFill>
              </a:defRPr>
            </a:lvl2pPr>
            <a:lvl3pPr marL="492542" indent="-164181" algn="l">
              <a:buSzPct val="130000"/>
              <a:buFont typeface="Arial" panose="020B0604020202020204" pitchFamily="34" charset="0"/>
              <a:buChar char="•"/>
              <a:defRPr sz="1814">
                <a:solidFill>
                  <a:schemeClr val="tx2"/>
                </a:solidFill>
              </a:defRPr>
            </a:lvl3pPr>
            <a:lvl4pPr marL="648081" indent="-155539" algn="l">
              <a:buSzPct val="130000"/>
              <a:buFont typeface="Arial" panose="020B0604020202020204" pitchFamily="34" charset="0"/>
              <a:buChar char="•"/>
              <a:defRPr sz="1814">
                <a:solidFill>
                  <a:schemeClr val="tx2"/>
                </a:solidFill>
              </a:defRPr>
            </a:lvl4pPr>
            <a:lvl5pPr marL="809381" indent="-159860" algn="l">
              <a:buSzPct val="130000"/>
              <a:buFont typeface="Arial" panose="020B0604020202020204" pitchFamily="34" charset="0"/>
              <a:buChar char="•"/>
              <a:defRPr sz="1814">
                <a:solidFill>
                  <a:schemeClr val="tx2"/>
                </a:solidFill>
              </a:defRPr>
            </a:lvl5pPr>
            <a:lvl6pPr marL="2285807" indent="0" algn="ctr">
              <a:buNone/>
              <a:defRPr sz="1600"/>
            </a:lvl6pPr>
            <a:lvl7pPr marL="2742969" indent="0" algn="ctr">
              <a:buNone/>
              <a:defRPr sz="1600"/>
            </a:lvl7pPr>
            <a:lvl8pPr marL="3200131" indent="0" algn="ctr">
              <a:buNone/>
              <a:defRPr sz="1600"/>
            </a:lvl8pPr>
            <a:lvl9pPr marL="3657292" indent="0" algn="ctr">
              <a:buNone/>
              <a:defRPr sz="1600"/>
            </a:lvl9pPr>
          </a:lstStyle>
          <a:p>
            <a:pPr algn="l"/>
            <a:r>
              <a:rPr lang="sk-SK"/>
              <a:t>Kliknite sem a upravte štýly predlohy textu</a:t>
            </a:r>
          </a:p>
          <a:p>
            <a:pPr lvl="1" algn="l"/>
            <a:r>
              <a:rPr lang="sk-SK"/>
              <a:t>Druhá úroveň</a:t>
            </a:r>
          </a:p>
          <a:p>
            <a:pPr lvl="2" algn="l"/>
            <a:r>
              <a:rPr lang="sk-SK"/>
              <a:t>Tretia úroveň</a:t>
            </a:r>
          </a:p>
          <a:p>
            <a:pPr lvl="3" algn="l"/>
            <a:r>
              <a:rPr lang="sk-SK"/>
              <a:t>Štvrtá úroveň</a:t>
            </a:r>
          </a:p>
          <a:p>
            <a:pPr lvl="4" algn="l"/>
            <a:r>
              <a:rPr lang="sk-SK"/>
              <a:t>Piata úroveň</a:t>
            </a:r>
          </a:p>
        </p:txBody>
      </p:sp>
      <p:pic>
        <p:nvPicPr>
          <p:cNvPr id="14" name="Picture 6">
            <a:extLst>
              <a:ext uri="{FF2B5EF4-FFF2-40B4-BE49-F238E27FC236}">
                <a16:creationId xmlns:a16="http://schemas.microsoft.com/office/drawing/2014/main" id="{4BBD1353-51D9-4477-9F98-6328F7AF2121}"/>
              </a:ext>
            </a:extLst>
          </p:cNvPr>
          <p:cNvPicPr>
            <a:picLocks noChangeAspect="1"/>
          </p:cNvPicPr>
          <p:nvPr userDrawn="1"/>
        </p:nvPicPr>
        <p:blipFill>
          <a:blip r:embed="rId2"/>
          <a:srcRect/>
          <a:stretch/>
        </p:blipFill>
        <p:spPr>
          <a:xfrm>
            <a:off x="326729" y="6025205"/>
            <a:ext cx="1603589" cy="486728"/>
          </a:xfrm>
          <a:prstGeom prst="rect">
            <a:avLst/>
          </a:prstGeom>
        </p:spPr>
      </p:pic>
      <p:sp>
        <p:nvSpPr>
          <p:cNvPr id="6" name="Zástupný objekt pre obrázok 5">
            <a:extLst>
              <a:ext uri="{FF2B5EF4-FFF2-40B4-BE49-F238E27FC236}">
                <a16:creationId xmlns:a16="http://schemas.microsoft.com/office/drawing/2014/main" id="{D3CC7A6B-0456-47C3-AB34-6D1A2134D916}"/>
              </a:ext>
            </a:extLst>
          </p:cNvPr>
          <p:cNvSpPr>
            <a:spLocks noGrp="1"/>
          </p:cNvSpPr>
          <p:nvPr>
            <p:ph type="pic" sz="quarter" idx="10"/>
          </p:nvPr>
        </p:nvSpPr>
        <p:spPr>
          <a:xfrm>
            <a:off x="6736778" y="1439180"/>
            <a:ext cx="5152761" cy="4586413"/>
          </a:xfrm>
          <a:prstGeom prst="rect">
            <a:avLst/>
          </a:prstGeom>
          <a:solidFill>
            <a:schemeClr val="bg1">
              <a:lumMod val="75000"/>
            </a:schemeClr>
          </a:solidFill>
        </p:spPr>
        <p:txBody>
          <a:bodyPr/>
          <a:lstStyle/>
          <a:p>
            <a:endParaRPr lang="sk-SK"/>
          </a:p>
        </p:txBody>
      </p:sp>
    </p:spTree>
    <p:extLst>
      <p:ext uri="{BB962C8B-B14F-4D97-AF65-F5344CB8AC3E}">
        <p14:creationId xmlns:p14="http://schemas.microsoft.com/office/powerpoint/2010/main" val="941169003"/>
      </p:ext>
    </p:extLst>
  </p:cSld>
  <p:clrMapOvr>
    <a:masterClrMapping/>
  </p:clrMapOvr>
  <p:hf sldNum="0" hdr="0" ftr="0"/>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2stlpce_slide_foto_velka">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6" y="215587"/>
            <a:ext cx="5608774" cy="1303546"/>
          </a:xfrm>
          <a:prstGeom prst="rect">
            <a:avLst/>
          </a:prstGeom>
        </p:spPr>
        <p:txBody>
          <a:bodyPr lIns="0" tIns="0" rIns="0" bIns="0" anchor="t"/>
          <a:lstStyle>
            <a:lvl1pPr algn="l">
              <a:lnSpc>
                <a:spcPct val="100000"/>
              </a:lnSpc>
              <a:defRPr sz="2903" b="1">
                <a:solidFill>
                  <a:schemeClr val="tx2"/>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r>
              <a:rPr lang="sk-SK"/>
              <a:t> </a:t>
            </a:r>
            <a:r>
              <a:rPr lang="en-GB"/>
              <a:t>a </a:t>
            </a:r>
            <a:r>
              <a:rPr lang="en-GB" err="1"/>
              <a:t>prechádzať</a:t>
            </a:r>
            <a:r>
              <a:rPr lang="en-GB"/>
              <a:t> </a:t>
            </a:r>
            <a:r>
              <a:rPr lang="en-GB" err="1"/>
              <a:t>cez</a:t>
            </a:r>
            <a:r>
              <a:rPr lang="en-GB"/>
              <a:t> </a:t>
            </a:r>
            <a:r>
              <a:rPr lang="sk-SK"/>
              <a:t>dva</a:t>
            </a:r>
            <a:r>
              <a:rPr lang="en-GB"/>
              <a:t> </a:t>
            </a:r>
            <a:r>
              <a:rPr lang="en-GB" err="1"/>
              <a:t>stĺpce</a:t>
            </a:r>
            <a:endParaRPr lang="en-US"/>
          </a:p>
        </p:txBody>
      </p:sp>
      <p:sp>
        <p:nvSpPr>
          <p:cNvPr id="3" name="Subtitle 2"/>
          <p:cNvSpPr>
            <a:spLocks noGrp="1"/>
          </p:cNvSpPr>
          <p:nvPr>
            <p:ph type="subTitle" idx="1" hasCustomPrompt="1"/>
          </p:nvPr>
        </p:nvSpPr>
        <p:spPr>
          <a:xfrm>
            <a:off x="302458" y="1778986"/>
            <a:ext cx="5650448" cy="4246219"/>
          </a:xfrm>
          <a:prstGeom prst="rect">
            <a:avLst/>
          </a:prstGeom>
        </p:spPr>
        <p:txBody>
          <a:bodyPr lIns="36000" tIns="36000" rIns="36000" bIns="36000" anchor="ctr"/>
          <a:lstStyle>
            <a:lvl1pPr marL="159860" indent="-159860" algn="l">
              <a:lnSpc>
                <a:spcPct val="100000"/>
              </a:lnSpc>
              <a:spcBef>
                <a:spcPts val="0"/>
              </a:spcBef>
              <a:buSzPct val="130000"/>
              <a:buFont typeface="Arial" panose="020B0604020202020204" pitchFamily="34" charset="0"/>
              <a:buChar char="•"/>
              <a:defRPr sz="1814">
                <a:solidFill>
                  <a:schemeClr val="tx2"/>
                </a:solidFill>
                <a:latin typeface="+mn-lt"/>
              </a:defRPr>
            </a:lvl1pPr>
            <a:lvl2pPr marL="328361" indent="-164181" algn="l">
              <a:buSzPct val="130000"/>
              <a:buFont typeface="Arial" panose="020B0604020202020204" pitchFamily="34" charset="0"/>
              <a:buChar char="•"/>
              <a:defRPr sz="1814">
                <a:solidFill>
                  <a:schemeClr val="tx2"/>
                </a:solidFill>
              </a:defRPr>
            </a:lvl2pPr>
            <a:lvl3pPr marL="492542" indent="-164181" algn="l">
              <a:buSzPct val="130000"/>
              <a:buFont typeface="Arial" panose="020B0604020202020204" pitchFamily="34" charset="0"/>
              <a:buChar char="•"/>
              <a:defRPr sz="1814">
                <a:solidFill>
                  <a:schemeClr val="tx2"/>
                </a:solidFill>
              </a:defRPr>
            </a:lvl3pPr>
            <a:lvl4pPr marL="648081" indent="-155539" algn="l">
              <a:buSzPct val="130000"/>
              <a:buFont typeface="Arial" panose="020B0604020202020204" pitchFamily="34" charset="0"/>
              <a:buChar char="•"/>
              <a:defRPr sz="1814">
                <a:solidFill>
                  <a:schemeClr val="tx2"/>
                </a:solidFill>
              </a:defRPr>
            </a:lvl4pPr>
            <a:lvl5pPr marL="809381" indent="-159860" algn="l">
              <a:buSzPct val="130000"/>
              <a:buFont typeface="Arial" panose="020B0604020202020204" pitchFamily="34" charset="0"/>
              <a:buChar char="•"/>
              <a:defRPr sz="1814">
                <a:solidFill>
                  <a:schemeClr val="tx2"/>
                </a:solidFill>
              </a:defRPr>
            </a:lvl5pPr>
            <a:lvl6pPr marL="2285807" indent="0" algn="ctr">
              <a:buNone/>
              <a:defRPr sz="1600"/>
            </a:lvl6pPr>
            <a:lvl7pPr marL="2742969" indent="0" algn="ctr">
              <a:buNone/>
              <a:defRPr sz="1600"/>
            </a:lvl7pPr>
            <a:lvl8pPr marL="3200131" indent="0" algn="ctr">
              <a:buNone/>
              <a:defRPr sz="1600"/>
            </a:lvl8pPr>
            <a:lvl9pPr marL="3657292" indent="0" algn="ctr">
              <a:buNone/>
              <a:defRPr sz="1600"/>
            </a:lvl9pPr>
          </a:lstStyle>
          <a:p>
            <a:pPr algn="l"/>
            <a:r>
              <a:rPr lang="sk-SK"/>
              <a:t>Kliknite sem a upravte štýly predlohy textu</a:t>
            </a:r>
          </a:p>
          <a:p>
            <a:pPr lvl="1" algn="l"/>
            <a:r>
              <a:rPr lang="sk-SK"/>
              <a:t>Druhá úroveň</a:t>
            </a:r>
          </a:p>
          <a:p>
            <a:pPr lvl="2" algn="l"/>
            <a:r>
              <a:rPr lang="sk-SK"/>
              <a:t>Tretia úroveň</a:t>
            </a:r>
          </a:p>
          <a:p>
            <a:pPr lvl="3" algn="l"/>
            <a:r>
              <a:rPr lang="sk-SK"/>
              <a:t>Štvrtá úroveň</a:t>
            </a:r>
          </a:p>
          <a:p>
            <a:pPr lvl="4" algn="l"/>
            <a:r>
              <a:rPr lang="sk-SK"/>
              <a:t>Piata úroveň</a:t>
            </a:r>
          </a:p>
        </p:txBody>
      </p:sp>
      <p:pic>
        <p:nvPicPr>
          <p:cNvPr id="14" name="Picture 6">
            <a:extLst>
              <a:ext uri="{FF2B5EF4-FFF2-40B4-BE49-F238E27FC236}">
                <a16:creationId xmlns:a16="http://schemas.microsoft.com/office/drawing/2014/main" id="{4BBD1353-51D9-4477-9F98-6328F7AF2121}"/>
              </a:ext>
            </a:extLst>
          </p:cNvPr>
          <p:cNvPicPr>
            <a:picLocks noChangeAspect="1"/>
          </p:cNvPicPr>
          <p:nvPr userDrawn="1"/>
        </p:nvPicPr>
        <p:blipFill>
          <a:blip r:embed="rId2"/>
          <a:srcRect/>
          <a:stretch/>
        </p:blipFill>
        <p:spPr>
          <a:xfrm>
            <a:off x="326729" y="6025205"/>
            <a:ext cx="1603589" cy="486728"/>
          </a:xfrm>
          <a:prstGeom prst="rect">
            <a:avLst/>
          </a:prstGeom>
        </p:spPr>
      </p:pic>
      <p:sp>
        <p:nvSpPr>
          <p:cNvPr id="6" name="Zástupný objekt pre obrázok 5">
            <a:extLst>
              <a:ext uri="{FF2B5EF4-FFF2-40B4-BE49-F238E27FC236}">
                <a16:creationId xmlns:a16="http://schemas.microsoft.com/office/drawing/2014/main" id="{D3CC7A6B-0456-47C3-AB34-6D1A2134D916}"/>
              </a:ext>
            </a:extLst>
          </p:cNvPr>
          <p:cNvSpPr>
            <a:spLocks noGrp="1"/>
          </p:cNvSpPr>
          <p:nvPr>
            <p:ph type="pic" sz="quarter" idx="10"/>
          </p:nvPr>
        </p:nvSpPr>
        <p:spPr>
          <a:xfrm>
            <a:off x="6337079" y="1"/>
            <a:ext cx="5854921" cy="6857999"/>
          </a:xfrm>
          <a:prstGeom prst="rect">
            <a:avLst/>
          </a:prstGeom>
          <a:solidFill>
            <a:schemeClr val="bg1">
              <a:lumMod val="75000"/>
            </a:schemeClr>
          </a:solidFill>
        </p:spPr>
        <p:txBody>
          <a:bodyPr/>
          <a:lstStyle/>
          <a:p>
            <a:endParaRPr lang="sk-SK"/>
          </a:p>
        </p:txBody>
      </p:sp>
    </p:spTree>
    <p:extLst>
      <p:ext uri="{BB962C8B-B14F-4D97-AF65-F5344CB8AC3E}">
        <p14:creationId xmlns:p14="http://schemas.microsoft.com/office/powerpoint/2010/main" val="1802517668"/>
      </p:ext>
    </p:extLst>
  </p:cSld>
  <p:clrMapOvr>
    <a:masterClrMapping/>
  </p:clrMapOvr>
  <p:hf sldNum="0" hdr="0" ftr="0"/>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lide_foto_velka">
    <p:spTree>
      <p:nvGrpSpPr>
        <p:cNvPr id="1" name=""/>
        <p:cNvGrpSpPr/>
        <p:nvPr/>
      </p:nvGrpSpPr>
      <p:grpSpPr>
        <a:xfrm>
          <a:off x="0" y="0"/>
          <a:ext cx="0" cy="0"/>
          <a:chOff x="0" y="0"/>
          <a:chExt cx="0" cy="0"/>
        </a:xfrm>
      </p:grpSpPr>
      <p:sp>
        <p:nvSpPr>
          <p:cNvPr id="6" name="Zástupný objekt pre obrázok 5">
            <a:extLst>
              <a:ext uri="{FF2B5EF4-FFF2-40B4-BE49-F238E27FC236}">
                <a16:creationId xmlns:a16="http://schemas.microsoft.com/office/drawing/2014/main" id="{D3CC7A6B-0456-47C3-AB34-6D1A2134D916}"/>
              </a:ext>
            </a:extLst>
          </p:cNvPr>
          <p:cNvSpPr>
            <a:spLocks noGrp="1"/>
          </p:cNvSpPr>
          <p:nvPr>
            <p:ph type="pic" sz="quarter" idx="10"/>
          </p:nvPr>
        </p:nvSpPr>
        <p:spPr>
          <a:xfrm>
            <a:off x="1" y="1"/>
            <a:ext cx="12191999" cy="6857999"/>
          </a:xfrm>
          <a:prstGeom prst="rect">
            <a:avLst/>
          </a:prstGeom>
          <a:solidFill>
            <a:schemeClr val="bg1">
              <a:lumMod val="75000"/>
            </a:schemeClr>
          </a:solidFill>
        </p:spPr>
        <p:txBody>
          <a:bodyPr anchor="ctr"/>
          <a:lstStyle/>
          <a:p>
            <a:endParaRPr lang="sk-SK"/>
          </a:p>
        </p:txBody>
      </p:sp>
      <p:sp>
        <p:nvSpPr>
          <p:cNvPr id="2" name="Title 1"/>
          <p:cNvSpPr>
            <a:spLocks noGrp="1"/>
          </p:cNvSpPr>
          <p:nvPr>
            <p:ph type="ctrTitle" hasCustomPrompt="1"/>
          </p:nvPr>
        </p:nvSpPr>
        <p:spPr>
          <a:xfrm>
            <a:off x="328386" y="215587"/>
            <a:ext cx="9067121" cy="1303546"/>
          </a:xfrm>
          <a:prstGeom prst="rect">
            <a:avLst/>
          </a:prstGeom>
        </p:spPr>
        <p:txBody>
          <a:bodyPr lIns="0" tIns="0" rIns="0" bIns="0" anchor="t"/>
          <a:lstStyle>
            <a:lvl1pPr algn="l">
              <a:lnSpc>
                <a:spcPct val="100000"/>
              </a:lnSpc>
              <a:defRPr sz="2903" b="1">
                <a:solidFill>
                  <a:schemeClr val="bg1"/>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r>
              <a:rPr lang="sk-SK"/>
              <a:t> </a:t>
            </a:r>
            <a:r>
              <a:rPr lang="en-GB"/>
              <a:t>a </a:t>
            </a:r>
            <a:r>
              <a:rPr lang="en-GB" err="1"/>
              <a:t>prechádzať</a:t>
            </a:r>
            <a:r>
              <a:rPr lang="en-GB"/>
              <a:t> </a:t>
            </a:r>
            <a:r>
              <a:rPr lang="en-GB" err="1"/>
              <a:t>cez</a:t>
            </a:r>
            <a:r>
              <a:rPr lang="en-GB"/>
              <a:t> </a:t>
            </a:r>
            <a:r>
              <a:rPr lang="sk-SK"/>
              <a:t>dva</a:t>
            </a:r>
            <a:r>
              <a:rPr lang="en-GB"/>
              <a:t> </a:t>
            </a:r>
            <a:r>
              <a:rPr lang="en-GB" err="1"/>
              <a:t>stĺpce</a:t>
            </a:r>
            <a:endParaRPr lang="en-US"/>
          </a:p>
        </p:txBody>
      </p:sp>
    </p:spTree>
    <p:extLst>
      <p:ext uri="{BB962C8B-B14F-4D97-AF65-F5344CB8AC3E}">
        <p14:creationId xmlns:p14="http://schemas.microsoft.com/office/powerpoint/2010/main" val="4037919396"/>
      </p:ext>
    </p:extLst>
  </p:cSld>
  <p:clrMapOvr>
    <a:masterClrMapping/>
  </p:clrMapOvr>
  <p:hf sldNum="0" hdr="0" ftr="0"/>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Kapitolovy predel modry">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828648" y="2114505"/>
            <a:ext cx="6556865" cy="2612799"/>
          </a:xfrm>
          <a:prstGeom prst="rect">
            <a:avLst/>
          </a:prstGeom>
        </p:spPr>
        <p:txBody>
          <a:bodyPr lIns="0" tIns="0" rIns="0" bIns="0" anchor="t" anchorCtr="0"/>
          <a:lstStyle>
            <a:lvl1pPr algn="ctr">
              <a:lnSpc>
                <a:spcPct val="100000"/>
              </a:lnSpc>
              <a:defRPr sz="5988" b="0">
                <a:solidFill>
                  <a:schemeClr val="bg2"/>
                </a:solidFill>
              </a:defRPr>
            </a:lvl1pPr>
          </a:lstStyle>
          <a:p>
            <a:r>
              <a:rPr lang="sk-SK" err="1"/>
              <a:t>Kapitolový</a:t>
            </a:r>
            <a:r>
              <a:rPr lang="sk-SK"/>
              <a:t> predel</a:t>
            </a:r>
            <a:endParaRPr lang="en-US"/>
          </a:p>
        </p:txBody>
      </p:sp>
      <p:pic>
        <p:nvPicPr>
          <p:cNvPr id="8" name="Obrázok 7">
            <a:extLst>
              <a:ext uri="{FF2B5EF4-FFF2-40B4-BE49-F238E27FC236}">
                <a16:creationId xmlns:a16="http://schemas.microsoft.com/office/drawing/2014/main" id="{5DD5EE6B-E4D5-4F2B-AF00-ED1C937F130D}"/>
              </a:ext>
            </a:extLst>
          </p:cNvPr>
          <p:cNvPicPr>
            <a:picLocks noChangeAspect="1"/>
          </p:cNvPicPr>
          <p:nvPr userDrawn="1"/>
        </p:nvPicPr>
        <p:blipFill>
          <a:blip r:embed="rId2"/>
          <a:stretch>
            <a:fillRect/>
          </a:stretch>
        </p:blipFill>
        <p:spPr>
          <a:xfrm>
            <a:off x="214387" y="5928668"/>
            <a:ext cx="1837730" cy="685829"/>
          </a:xfrm>
          <a:prstGeom prst="rect">
            <a:avLst/>
          </a:prstGeom>
        </p:spPr>
      </p:pic>
    </p:spTree>
    <p:extLst>
      <p:ext uri="{BB962C8B-B14F-4D97-AF65-F5344CB8AC3E}">
        <p14:creationId xmlns:p14="http://schemas.microsoft.com/office/powerpoint/2010/main" val="1984493746"/>
      </p:ext>
    </p:extLst>
  </p:cSld>
  <p:clrMapOvr>
    <a:masterClrMapping/>
  </p:clrMapOvr>
  <p:hf sldNum="0" hdr="0" ftr="0"/>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Kapitolovy predel cerveny">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828648" y="2114505"/>
            <a:ext cx="6556865" cy="2612799"/>
          </a:xfrm>
          <a:prstGeom prst="rect">
            <a:avLst/>
          </a:prstGeom>
        </p:spPr>
        <p:txBody>
          <a:bodyPr lIns="0" tIns="0" rIns="0" bIns="0" anchor="t" anchorCtr="0"/>
          <a:lstStyle>
            <a:lvl1pPr algn="ctr">
              <a:lnSpc>
                <a:spcPct val="100000"/>
              </a:lnSpc>
              <a:defRPr sz="5988" b="0">
                <a:solidFill>
                  <a:schemeClr val="tx2"/>
                </a:solidFill>
              </a:defRPr>
            </a:lvl1pPr>
          </a:lstStyle>
          <a:p>
            <a:r>
              <a:rPr lang="sk-SK" err="1"/>
              <a:t>Kapitolový</a:t>
            </a:r>
            <a:r>
              <a:rPr lang="sk-SK"/>
              <a:t> predel</a:t>
            </a:r>
            <a:endParaRPr lang="en-US"/>
          </a:p>
        </p:txBody>
      </p:sp>
      <p:pic>
        <p:nvPicPr>
          <p:cNvPr id="8" name="Obrázok 7">
            <a:extLst>
              <a:ext uri="{FF2B5EF4-FFF2-40B4-BE49-F238E27FC236}">
                <a16:creationId xmlns:a16="http://schemas.microsoft.com/office/drawing/2014/main" id="{5DD5EE6B-E4D5-4F2B-AF00-ED1C937F130D}"/>
              </a:ext>
            </a:extLst>
          </p:cNvPr>
          <p:cNvPicPr>
            <a:picLocks noChangeAspect="1"/>
          </p:cNvPicPr>
          <p:nvPr userDrawn="1"/>
        </p:nvPicPr>
        <p:blipFill>
          <a:blip r:embed="rId2"/>
          <a:stretch>
            <a:fillRect/>
          </a:stretch>
        </p:blipFill>
        <p:spPr>
          <a:xfrm>
            <a:off x="214387" y="5928668"/>
            <a:ext cx="1837730" cy="685829"/>
          </a:xfrm>
          <a:prstGeom prst="rect">
            <a:avLst/>
          </a:prstGeom>
        </p:spPr>
      </p:pic>
    </p:spTree>
    <p:extLst>
      <p:ext uri="{BB962C8B-B14F-4D97-AF65-F5344CB8AC3E}">
        <p14:creationId xmlns:p14="http://schemas.microsoft.com/office/powerpoint/2010/main" val="2435604559"/>
      </p:ext>
    </p:extLst>
  </p:cSld>
  <p:clrMapOvr>
    <a:masterClrMapping/>
  </p:clrMapOvr>
  <p:hf sldNum="0" hdr="0" ftr="0"/>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zaver a kontakty">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6" y="215587"/>
            <a:ext cx="5618770" cy="903774"/>
          </a:xfrm>
          <a:prstGeom prst="rect">
            <a:avLst/>
          </a:prstGeom>
        </p:spPr>
        <p:txBody>
          <a:bodyPr lIns="0" tIns="0" rIns="0" bIns="0" anchor="t" anchorCtr="0"/>
          <a:lstStyle>
            <a:lvl1pPr algn="l">
              <a:lnSpc>
                <a:spcPct val="100000"/>
              </a:lnSpc>
              <a:defRPr sz="2903" b="1">
                <a:solidFill>
                  <a:schemeClr val="bg1"/>
                </a:solidFill>
              </a:defRPr>
            </a:lvl1pPr>
          </a:lstStyle>
          <a:p>
            <a:r>
              <a:rPr lang="sk-SK"/>
              <a:t>Ďakujeme</a:t>
            </a:r>
            <a:br>
              <a:rPr lang="sk-SK"/>
            </a:br>
            <a:r>
              <a:rPr lang="sk-SK"/>
              <a:t>za pozornosť</a:t>
            </a:r>
            <a:endParaRPr lang="en-US"/>
          </a:p>
        </p:txBody>
      </p:sp>
      <p:sp>
        <p:nvSpPr>
          <p:cNvPr id="3" name="Subtitle 2"/>
          <p:cNvSpPr>
            <a:spLocks noGrp="1"/>
          </p:cNvSpPr>
          <p:nvPr>
            <p:ph type="subTitle" idx="1" hasCustomPrompt="1"/>
          </p:nvPr>
        </p:nvSpPr>
        <p:spPr>
          <a:xfrm>
            <a:off x="6276998" y="1280208"/>
            <a:ext cx="5501640" cy="4658454"/>
          </a:xfrm>
          <a:prstGeom prst="rect">
            <a:avLst/>
          </a:prstGeom>
        </p:spPr>
        <p:txBody>
          <a:bodyPr lIns="0" tIns="0" rIns="0" bIns="0" anchor="b"/>
          <a:lstStyle>
            <a:lvl1pPr marL="0" indent="0" algn="l">
              <a:lnSpc>
                <a:spcPct val="100000"/>
              </a:lnSpc>
              <a:spcBef>
                <a:spcPts val="0"/>
              </a:spcBef>
              <a:spcAft>
                <a:spcPts val="544"/>
              </a:spcAft>
              <a:buSzPct val="130000"/>
              <a:buFont typeface="Arial" panose="020B0604020202020204" pitchFamily="34" charset="0"/>
              <a:buNone/>
              <a:defRPr sz="1270" b="1">
                <a:solidFill>
                  <a:schemeClr val="bg1"/>
                </a:solidFill>
                <a:latin typeface="+mn-lt"/>
              </a:defRPr>
            </a:lvl1pPr>
            <a:lvl2pPr marL="457162" indent="0" algn="ctr">
              <a:buNone/>
              <a:defRPr sz="1999"/>
            </a:lvl2pPr>
            <a:lvl3pPr marL="914323" indent="0" algn="ctr">
              <a:buNone/>
              <a:defRPr sz="1800"/>
            </a:lvl3pPr>
            <a:lvl4pPr marL="1371485" indent="0" algn="ctr">
              <a:buNone/>
              <a:defRPr sz="1600"/>
            </a:lvl4pPr>
            <a:lvl5pPr marL="1828646" indent="0" algn="ctr">
              <a:buNone/>
              <a:defRPr sz="1600"/>
            </a:lvl5pPr>
            <a:lvl6pPr marL="2285807" indent="0" algn="ctr">
              <a:buNone/>
              <a:defRPr sz="1600"/>
            </a:lvl6pPr>
            <a:lvl7pPr marL="2742969" indent="0" algn="ctr">
              <a:buNone/>
              <a:defRPr sz="1600"/>
            </a:lvl7pPr>
            <a:lvl8pPr marL="3200131" indent="0" algn="ctr">
              <a:buNone/>
              <a:defRPr sz="1600"/>
            </a:lvl8pPr>
            <a:lvl9pPr marL="3657292" indent="0" algn="ctr">
              <a:buNone/>
              <a:defRPr sz="1600"/>
            </a:lvl9pPr>
          </a:lstStyle>
          <a:p>
            <a:pPr algn="l"/>
            <a:r>
              <a:rPr lang="sk-SK"/>
              <a:t>BEZPLATNÁ LINKA</a:t>
            </a:r>
          </a:p>
          <a:p>
            <a:pPr algn="l"/>
            <a:r>
              <a:rPr lang="sk-SK"/>
              <a:t>0800 221 213</a:t>
            </a:r>
          </a:p>
          <a:p>
            <a:pPr algn="l"/>
            <a:r>
              <a:rPr lang="sk-SK"/>
              <a:t>(utorok, streda a štvrtok od 9:00 do 12:00)</a:t>
            </a:r>
          </a:p>
          <a:p>
            <a:pPr algn="l"/>
            <a:endParaRPr lang="sk-SK"/>
          </a:p>
          <a:p>
            <a:pPr algn="l"/>
            <a:r>
              <a:rPr lang="sk-SK"/>
              <a:t>KONTAKT PRE MÉDIÁ A ŽIADOSTI O ŠKOLENIA</a:t>
            </a:r>
          </a:p>
          <a:p>
            <a:pPr algn="l"/>
            <a:r>
              <a:rPr lang="sk-SK"/>
              <a:t>0948 935 404 – Natália Pindrochová</a:t>
            </a:r>
          </a:p>
          <a:p>
            <a:pPr algn="l"/>
            <a:r>
              <a:rPr lang="sk-SK"/>
              <a:t>Odbor prevencie a komunikácie</a:t>
            </a:r>
          </a:p>
          <a:p>
            <a:pPr algn="l"/>
            <a:r>
              <a:rPr lang="sk-SK"/>
              <a:t>natalia.pindrochova@oznamovatelia.sk</a:t>
            </a:r>
          </a:p>
          <a:p>
            <a:pPr algn="l"/>
            <a:endParaRPr lang="sk-SK"/>
          </a:p>
          <a:p>
            <a:pPr algn="l"/>
            <a:r>
              <a:rPr lang="sk-SK"/>
              <a:t>SEKRETARIÁT</a:t>
            </a:r>
          </a:p>
          <a:p>
            <a:pPr algn="l"/>
            <a:r>
              <a:rPr lang="sk-SK"/>
              <a:t>0948 935 166</a:t>
            </a:r>
          </a:p>
          <a:p>
            <a:pPr algn="l"/>
            <a:r>
              <a:rPr lang="sk-SK"/>
              <a:t>sekretariat@oznamovatelia.sk</a:t>
            </a:r>
          </a:p>
          <a:p>
            <a:pPr algn="l"/>
            <a:endParaRPr lang="sk-SK"/>
          </a:p>
          <a:p>
            <a:pPr algn="l"/>
            <a:r>
              <a:rPr lang="sk-SK"/>
              <a:t>PODATEĽŇA</a:t>
            </a:r>
          </a:p>
          <a:p>
            <a:pPr algn="l"/>
            <a:r>
              <a:rPr lang="sk-SK"/>
              <a:t>0948 935 239</a:t>
            </a:r>
          </a:p>
          <a:p>
            <a:pPr algn="l"/>
            <a:r>
              <a:rPr lang="sk-SK"/>
              <a:t>pondelok a piatok 8:00 do 12:00</a:t>
            </a:r>
          </a:p>
          <a:p>
            <a:pPr algn="l"/>
            <a:r>
              <a:rPr lang="sk-SK"/>
              <a:t>streda 12:00 do 16:00</a:t>
            </a:r>
          </a:p>
        </p:txBody>
      </p:sp>
      <p:pic>
        <p:nvPicPr>
          <p:cNvPr id="8" name="Obrázok 7">
            <a:extLst>
              <a:ext uri="{FF2B5EF4-FFF2-40B4-BE49-F238E27FC236}">
                <a16:creationId xmlns:a16="http://schemas.microsoft.com/office/drawing/2014/main" id="{5DD5EE6B-E4D5-4F2B-AF00-ED1C937F130D}"/>
              </a:ext>
            </a:extLst>
          </p:cNvPr>
          <p:cNvPicPr>
            <a:picLocks noChangeAspect="1"/>
          </p:cNvPicPr>
          <p:nvPr userDrawn="1"/>
        </p:nvPicPr>
        <p:blipFill>
          <a:blip r:embed="rId2"/>
          <a:stretch>
            <a:fillRect/>
          </a:stretch>
        </p:blipFill>
        <p:spPr>
          <a:xfrm>
            <a:off x="214387" y="5928668"/>
            <a:ext cx="1837730" cy="685829"/>
          </a:xfrm>
          <a:prstGeom prst="rect">
            <a:avLst/>
          </a:prstGeom>
        </p:spPr>
      </p:pic>
      <p:sp>
        <p:nvSpPr>
          <p:cNvPr id="6" name="Zástupný text 5">
            <a:extLst>
              <a:ext uri="{FF2B5EF4-FFF2-40B4-BE49-F238E27FC236}">
                <a16:creationId xmlns:a16="http://schemas.microsoft.com/office/drawing/2014/main" id="{5EC05398-8F90-445E-AB5E-DED1A685A26B}"/>
              </a:ext>
            </a:extLst>
          </p:cNvPr>
          <p:cNvSpPr>
            <a:spLocks noGrp="1"/>
          </p:cNvSpPr>
          <p:nvPr>
            <p:ph type="body" sz="quarter" idx="10" hasCustomPrompt="1"/>
          </p:nvPr>
        </p:nvSpPr>
        <p:spPr>
          <a:xfrm>
            <a:off x="3338404" y="1289802"/>
            <a:ext cx="2608752" cy="4638866"/>
          </a:xfrm>
          <a:prstGeom prst="rect">
            <a:avLst/>
          </a:prstGeom>
        </p:spPr>
        <p:txBody>
          <a:bodyPr lIns="0" tIns="0" rIns="0" bIns="0" anchor="b" anchorCtr="0"/>
          <a:lstStyle>
            <a:lvl1pPr marL="0" indent="0" algn="r">
              <a:lnSpc>
                <a:spcPct val="100000"/>
              </a:lnSpc>
              <a:spcBef>
                <a:spcPts val="0"/>
              </a:spcBef>
              <a:buNone/>
              <a:defRPr sz="1270" b="1">
                <a:solidFill>
                  <a:schemeClr val="bg1"/>
                </a:solidFill>
              </a:defRPr>
            </a:lvl1pPr>
            <a:lvl2pPr>
              <a:defRPr sz="1814">
                <a:solidFill>
                  <a:schemeClr val="bg1"/>
                </a:solidFill>
              </a:defRPr>
            </a:lvl2pPr>
            <a:lvl3pPr>
              <a:defRPr sz="1814">
                <a:solidFill>
                  <a:schemeClr val="bg1"/>
                </a:solidFill>
              </a:defRPr>
            </a:lvl3pPr>
            <a:lvl4pPr>
              <a:defRPr sz="1814">
                <a:solidFill>
                  <a:schemeClr val="bg1"/>
                </a:solidFill>
              </a:defRPr>
            </a:lvl4pPr>
            <a:lvl5pPr>
              <a:defRPr sz="1814">
                <a:solidFill>
                  <a:schemeClr val="bg1"/>
                </a:solidFill>
              </a:defRPr>
            </a:lvl5pPr>
          </a:lstStyle>
          <a:p>
            <a:pPr lvl="0"/>
            <a:r>
              <a:rPr lang="sk-SK"/>
              <a:t>Úrad na ochranu oznamovateľov</a:t>
            </a:r>
          </a:p>
          <a:p>
            <a:pPr lvl="0"/>
            <a:r>
              <a:rPr lang="sk-SK"/>
              <a:t>Námestie slobody 29</a:t>
            </a:r>
          </a:p>
          <a:p>
            <a:pPr lvl="0"/>
            <a:r>
              <a:rPr lang="sk-SK"/>
              <a:t>811 06 Bratislava</a:t>
            </a:r>
          </a:p>
        </p:txBody>
      </p:sp>
    </p:spTree>
    <p:extLst>
      <p:ext uri="{BB962C8B-B14F-4D97-AF65-F5344CB8AC3E}">
        <p14:creationId xmlns:p14="http://schemas.microsoft.com/office/powerpoint/2010/main" val="1249058511"/>
      </p:ext>
    </p:extLst>
  </p:cSld>
  <p:clrMapOvr>
    <a:masterClrMapping/>
  </p:clrMapOvr>
  <p:hf sldNum="0" hdr="0" ftr="0"/>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cSld name="Prázdna">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112750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Uvod modry">
    <p:spTree>
      <p:nvGrpSpPr>
        <p:cNvPr id="1" name=""/>
        <p:cNvGrpSpPr/>
        <p:nvPr/>
      </p:nvGrpSpPr>
      <p:grpSpPr>
        <a:xfrm>
          <a:off x="0" y="0"/>
          <a:ext cx="0" cy="0"/>
          <a:chOff x="0" y="0"/>
          <a:chExt cx="0" cy="0"/>
        </a:xfrm>
      </p:grpSpPr>
      <p:pic>
        <p:nvPicPr>
          <p:cNvPr id="4" name="Picture 6" descr="A picture containing text, clipart&#10;&#10;Description automatically generated">
            <a:extLst>
              <a:ext uri="{FF2B5EF4-FFF2-40B4-BE49-F238E27FC236}">
                <a16:creationId xmlns:a16="http://schemas.microsoft.com/office/drawing/2014/main" id="{DA43EE26-651E-43F7-84C1-338A4410605A}"/>
              </a:ext>
            </a:extLst>
          </p:cNvPr>
          <p:cNvPicPr>
            <a:picLocks noChangeAspect="1"/>
          </p:cNvPicPr>
          <p:nvPr userDrawn="1"/>
        </p:nvPicPr>
        <p:blipFill>
          <a:blip r:embed="rId2"/>
          <a:stretch>
            <a:fillRect/>
          </a:stretch>
        </p:blipFill>
        <p:spPr>
          <a:xfrm>
            <a:off x="3294013" y="4329717"/>
            <a:ext cx="5599822" cy="1699682"/>
          </a:xfrm>
          <a:prstGeom prst="rect">
            <a:avLst/>
          </a:prstGeom>
        </p:spPr>
      </p:pic>
      <p:sp>
        <p:nvSpPr>
          <p:cNvPr id="8" name="Zástupný objekt pre obsah 7">
            <a:extLst>
              <a:ext uri="{FF2B5EF4-FFF2-40B4-BE49-F238E27FC236}">
                <a16:creationId xmlns:a16="http://schemas.microsoft.com/office/drawing/2014/main" id="{73229C66-9B26-47CE-8859-E81221559489}"/>
              </a:ext>
            </a:extLst>
          </p:cNvPr>
          <p:cNvSpPr>
            <a:spLocks noGrp="1"/>
          </p:cNvSpPr>
          <p:nvPr>
            <p:ph sz="quarter" idx="10" hasCustomPrompt="1"/>
          </p:nvPr>
        </p:nvSpPr>
        <p:spPr>
          <a:xfrm>
            <a:off x="2169068" y="1330700"/>
            <a:ext cx="7898515" cy="2065177"/>
          </a:xfrm>
          <a:prstGeom prst="rect">
            <a:avLst/>
          </a:prstGeom>
        </p:spPr>
        <p:txBody>
          <a:bodyPr/>
          <a:lstStyle>
            <a:lvl1pPr marL="0" indent="0" algn="ctr">
              <a:lnSpc>
                <a:spcPct val="100000"/>
              </a:lnSpc>
              <a:spcBef>
                <a:spcPts val="272"/>
              </a:spcBef>
              <a:spcAft>
                <a:spcPts val="0"/>
              </a:spcAft>
              <a:buNone/>
              <a:defRPr sz="5714">
                <a:solidFill>
                  <a:schemeClr val="bg1"/>
                </a:solidFill>
                <a:latin typeface="+mj-lt"/>
              </a:defRPr>
            </a:lvl1pPr>
            <a:lvl2pPr marL="457124" indent="0">
              <a:buNone/>
              <a:defRPr sz="6349">
                <a:solidFill>
                  <a:schemeClr val="bg1"/>
                </a:solidFill>
                <a:latin typeface="+mj-lt"/>
              </a:defRPr>
            </a:lvl2pPr>
            <a:lvl3pPr>
              <a:defRPr sz="6349">
                <a:solidFill>
                  <a:schemeClr val="bg1"/>
                </a:solidFill>
                <a:latin typeface="+mj-lt"/>
              </a:defRPr>
            </a:lvl3pPr>
            <a:lvl4pPr>
              <a:defRPr sz="6349">
                <a:solidFill>
                  <a:schemeClr val="bg1"/>
                </a:solidFill>
                <a:latin typeface="+mj-lt"/>
              </a:defRPr>
            </a:lvl4pPr>
            <a:lvl5pPr>
              <a:defRPr sz="6349">
                <a:solidFill>
                  <a:schemeClr val="bg1"/>
                </a:solidFill>
                <a:latin typeface="+mj-lt"/>
              </a:defRPr>
            </a:lvl5pPr>
          </a:lstStyle>
          <a:p>
            <a:pPr lvl="0"/>
            <a:r>
              <a:rPr lang="sk-SK"/>
              <a:t>Nadpis prezentácie dvojriadkový</a:t>
            </a:r>
          </a:p>
        </p:txBody>
      </p:sp>
    </p:spTree>
    <p:extLst>
      <p:ext uri="{BB962C8B-B14F-4D97-AF65-F5344CB8AC3E}">
        <p14:creationId xmlns:p14="http://schemas.microsoft.com/office/powerpoint/2010/main" val="79898201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Uvod modry">
    <p:bg>
      <p:bgPr>
        <a:solidFill>
          <a:schemeClr val="tx2"/>
        </a:solidFill>
        <a:effectLst/>
      </p:bgPr>
    </p:bg>
    <p:spTree>
      <p:nvGrpSpPr>
        <p:cNvPr id="1" name=""/>
        <p:cNvGrpSpPr/>
        <p:nvPr/>
      </p:nvGrpSpPr>
      <p:grpSpPr>
        <a:xfrm>
          <a:off x="0" y="0"/>
          <a:ext cx="0" cy="0"/>
          <a:chOff x="0" y="0"/>
          <a:chExt cx="0" cy="0"/>
        </a:xfrm>
      </p:grpSpPr>
      <p:pic>
        <p:nvPicPr>
          <p:cNvPr id="4" name="Picture 6" descr="A picture containing text, clipart&#10;&#10;Description automatically generated">
            <a:extLst>
              <a:ext uri="{FF2B5EF4-FFF2-40B4-BE49-F238E27FC236}">
                <a16:creationId xmlns:a16="http://schemas.microsoft.com/office/drawing/2014/main" id="{DA43EE26-651E-43F7-84C1-338A4410605A}"/>
              </a:ext>
            </a:extLst>
          </p:cNvPr>
          <p:cNvPicPr>
            <a:picLocks noChangeAspect="1"/>
          </p:cNvPicPr>
          <p:nvPr userDrawn="1"/>
        </p:nvPicPr>
        <p:blipFill>
          <a:blip r:embed="rId2"/>
          <a:stretch>
            <a:fillRect/>
          </a:stretch>
        </p:blipFill>
        <p:spPr>
          <a:xfrm>
            <a:off x="3294013" y="4329717"/>
            <a:ext cx="5599822" cy="1699682"/>
          </a:xfrm>
          <a:prstGeom prst="rect">
            <a:avLst/>
          </a:prstGeom>
        </p:spPr>
      </p:pic>
      <p:sp>
        <p:nvSpPr>
          <p:cNvPr id="8" name="Zástupný objekt pre obsah 7">
            <a:extLst>
              <a:ext uri="{FF2B5EF4-FFF2-40B4-BE49-F238E27FC236}">
                <a16:creationId xmlns:a16="http://schemas.microsoft.com/office/drawing/2014/main" id="{73229C66-9B26-47CE-8859-E81221559489}"/>
              </a:ext>
            </a:extLst>
          </p:cNvPr>
          <p:cNvSpPr>
            <a:spLocks noGrp="1"/>
          </p:cNvSpPr>
          <p:nvPr>
            <p:ph sz="quarter" idx="10" hasCustomPrompt="1"/>
          </p:nvPr>
        </p:nvSpPr>
        <p:spPr>
          <a:xfrm>
            <a:off x="2169068" y="1330700"/>
            <a:ext cx="7898515" cy="2065177"/>
          </a:xfrm>
          <a:prstGeom prst="rect">
            <a:avLst/>
          </a:prstGeom>
        </p:spPr>
        <p:txBody>
          <a:bodyPr/>
          <a:lstStyle>
            <a:lvl1pPr marL="0" indent="0" algn="ctr">
              <a:lnSpc>
                <a:spcPct val="100000"/>
              </a:lnSpc>
              <a:spcBef>
                <a:spcPts val="272"/>
              </a:spcBef>
              <a:spcAft>
                <a:spcPts val="0"/>
              </a:spcAft>
              <a:buNone/>
              <a:defRPr sz="5714">
                <a:solidFill>
                  <a:schemeClr val="bg1"/>
                </a:solidFill>
                <a:latin typeface="+mj-lt"/>
              </a:defRPr>
            </a:lvl1pPr>
            <a:lvl2pPr marL="457124" indent="0">
              <a:buNone/>
              <a:defRPr sz="6349">
                <a:solidFill>
                  <a:schemeClr val="bg1"/>
                </a:solidFill>
                <a:latin typeface="+mj-lt"/>
              </a:defRPr>
            </a:lvl2pPr>
            <a:lvl3pPr>
              <a:defRPr sz="6349">
                <a:solidFill>
                  <a:schemeClr val="bg1"/>
                </a:solidFill>
                <a:latin typeface="+mj-lt"/>
              </a:defRPr>
            </a:lvl3pPr>
            <a:lvl4pPr>
              <a:defRPr sz="6349">
                <a:solidFill>
                  <a:schemeClr val="bg1"/>
                </a:solidFill>
                <a:latin typeface="+mj-lt"/>
              </a:defRPr>
            </a:lvl4pPr>
            <a:lvl5pPr>
              <a:defRPr sz="6349">
                <a:solidFill>
                  <a:schemeClr val="bg1"/>
                </a:solidFill>
                <a:latin typeface="+mj-lt"/>
              </a:defRPr>
            </a:lvl5pPr>
          </a:lstStyle>
          <a:p>
            <a:pPr lvl="0"/>
            <a:r>
              <a:rPr lang="sk-SK"/>
              <a:t>Nadpis prezentácie dvojriadkový</a:t>
            </a:r>
          </a:p>
        </p:txBody>
      </p:sp>
    </p:spTree>
    <p:extLst>
      <p:ext uri="{BB962C8B-B14F-4D97-AF65-F5344CB8AC3E}">
        <p14:creationId xmlns:p14="http://schemas.microsoft.com/office/powerpoint/2010/main" val="333144061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itle" preserve="1">
  <p:cSld name="slide biely">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7" y="205593"/>
            <a:ext cx="8512075" cy="903774"/>
          </a:xfrm>
          <a:prstGeom prst="rect">
            <a:avLst/>
          </a:prstGeom>
        </p:spPr>
        <p:txBody>
          <a:bodyPr lIns="0" tIns="0" rIns="0" bIns="0" anchor="t" anchorCtr="0"/>
          <a:lstStyle>
            <a:lvl1pPr algn="l">
              <a:lnSpc>
                <a:spcPct val="100000"/>
              </a:lnSpc>
              <a:defRPr sz="2903" b="1">
                <a:solidFill>
                  <a:schemeClr val="tx2"/>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sp>
        <p:nvSpPr>
          <p:cNvPr id="3" name="Subtitle 2"/>
          <p:cNvSpPr>
            <a:spLocks noGrp="1"/>
          </p:cNvSpPr>
          <p:nvPr>
            <p:ph type="subTitle" idx="1" hasCustomPrompt="1"/>
          </p:nvPr>
        </p:nvSpPr>
        <p:spPr>
          <a:xfrm>
            <a:off x="3266565" y="1270213"/>
            <a:ext cx="8512075" cy="5086137"/>
          </a:xfrm>
          <a:prstGeom prst="rect">
            <a:avLst/>
          </a:prstGeom>
        </p:spPr>
        <p:txBody>
          <a:bodyPr lIns="36000" tIns="36000" rIns="36000" bIns="36000" anchor="ctr"/>
          <a:lstStyle>
            <a:lvl1pPr marL="159847" indent="-159847" algn="l">
              <a:lnSpc>
                <a:spcPct val="100000"/>
              </a:lnSpc>
              <a:spcBef>
                <a:spcPts val="0"/>
              </a:spcBef>
              <a:buSzPct val="130000"/>
              <a:buFont typeface="Arial" panose="020B0604020202020204" pitchFamily="34" charset="0"/>
              <a:buChar char="•"/>
              <a:tabLst>
                <a:tab pos="159847" algn="l"/>
              </a:tabLst>
              <a:defRPr sz="1813">
                <a:solidFill>
                  <a:schemeClr val="tx2"/>
                </a:solidFill>
                <a:latin typeface="+mn-lt"/>
              </a:defRPr>
            </a:lvl1pPr>
            <a:lvl2pPr marL="329774" indent="-169927" algn="l" defTabSz="914246" rtl="0" eaLnBrk="1" latinLnBrk="0" hangingPunct="1">
              <a:lnSpc>
                <a:spcPct val="100000"/>
              </a:lnSpc>
              <a:spcBef>
                <a:spcPts val="0"/>
              </a:spcBef>
              <a:buSzPct val="130000"/>
              <a:buFont typeface="Arial" panose="020B0604020202020204" pitchFamily="34" charset="0"/>
              <a:buChar char="•"/>
              <a:tabLst>
                <a:tab pos="329774" algn="l"/>
              </a:tabLst>
              <a:defRPr lang="sk-SK" sz="1813" kern="1200" dirty="0" smtClean="0">
                <a:solidFill>
                  <a:schemeClr val="tx2"/>
                </a:solidFill>
                <a:latin typeface="+mn-lt"/>
                <a:ea typeface="+mn-ea"/>
                <a:cs typeface="+mn-cs"/>
              </a:defRPr>
            </a:lvl2pPr>
            <a:lvl3pPr marL="489619" indent="-159847" algn="l">
              <a:buSzPct val="130000"/>
              <a:buFont typeface="Arial" panose="020B0604020202020204" pitchFamily="34" charset="0"/>
              <a:buChar char="•"/>
              <a:defRPr sz="1813">
                <a:solidFill>
                  <a:schemeClr val="tx2"/>
                </a:solidFill>
              </a:defRPr>
            </a:lvl3pPr>
            <a:lvl4pPr marL="649467" indent="-159847" algn="l">
              <a:buSzPct val="130000"/>
              <a:buFont typeface="Arial" panose="020B0604020202020204" pitchFamily="34" charset="0"/>
              <a:buChar char="•"/>
              <a:defRPr sz="1813">
                <a:solidFill>
                  <a:schemeClr val="tx2"/>
                </a:solidFill>
              </a:defRPr>
            </a:lvl4pPr>
            <a:lvl5pPr marL="809313" indent="-168488" algn="l">
              <a:buSzPct val="130000"/>
              <a:buFont typeface="Arial" panose="020B0604020202020204" pitchFamily="34" charset="0"/>
              <a:buChar char="•"/>
              <a:defRPr sz="1813">
                <a:solidFill>
                  <a:schemeClr val="tx2"/>
                </a:solidFill>
              </a:defRPr>
            </a:lvl5pPr>
            <a:lvl6pPr marL="979240" indent="-169927" algn="l">
              <a:buSzPct val="130000"/>
              <a:buFont typeface="Arial" panose="020B0604020202020204" pitchFamily="34" charset="0"/>
              <a:buChar char="•"/>
              <a:defRPr sz="1813">
                <a:solidFill>
                  <a:schemeClr val="tx2"/>
                </a:solidFill>
              </a:defRPr>
            </a:lvl6pPr>
            <a:lvl7pPr marL="2742738" indent="0" algn="ctr">
              <a:buNone/>
              <a:defRPr sz="1600"/>
            </a:lvl7pPr>
            <a:lvl8pPr marL="3199861" indent="0" algn="ctr">
              <a:buNone/>
              <a:defRPr sz="1600"/>
            </a:lvl8pPr>
            <a:lvl9pPr marL="3656984" indent="0" algn="ctr">
              <a:buNone/>
              <a:defRPr sz="1600"/>
            </a:lvl9pPr>
          </a:lstStyle>
          <a:p>
            <a:pPr algn="l"/>
            <a:r>
              <a:rPr lang="sk-SK"/>
              <a:t>Klasický </a:t>
            </a:r>
            <a:r>
              <a:rPr lang="sk-SK" err="1"/>
              <a:t>štýl</a:t>
            </a:r>
            <a:r>
              <a:rPr lang="sk-SK"/>
              <a:t> textu, </a:t>
            </a:r>
            <a:r>
              <a:rPr lang="sk-SK" err="1"/>
              <a:t>rozširujúci</a:t>
            </a:r>
            <a:r>
              <a:rPr lang="sk-SK"/>
              <a:t> sa od stredu.</a:t>
            </a:r>
            <a:br>
              <a:rPr lang="sk-SK"/>
            </a:br>
            <a:r>
              <a:rPr lang="sk-SK" err="1"/>
              <a:t>Prechádza</a:t>
            </a:r>
            <a:r>
              <a:rPr lang="sk-SK"/>
              <a:t> cez tri </a:t>
            </a:r>
            <a:r>
              <a:rPr lang="sk-SK" err="1"/>
              <a:t>stĺpce</a:t>
            </a:r>
            <a:r>
              <a:rPr lang="sk-SK"/>
              <a:t>, </a:t>
            </a:r>
            <a:r>
              <a:rPr lang="sk-SK" err="1"/>
              <a:t>prvy</a:t>
            </a:r>
            <a:r>
              <a:rPr lang="sk-SK"/>
              <a:t>́ je </a:t>
            </a:r>
            <a:r>
              <a:rPr lang="sk-SK" err="1"/>
              <a:t>vynechany</a:t>
            </a:r>
            <a:r>
              <a:rPr lang="sk-SK"/>
              <a:t>́. Do </a:t>
            </a:r>
            <a:r>
              <a:rPr lang="sk-SK" err="1"/>
              <a:t>vynechaného</a:t>
            </a:r>
            <a:r>
              <a:rPr lang="sk-SK"/>
              <a:t> vieme </a:t>
            </a:r>
            <a:r>
              <a:rPr lang="sk-SK" err="1"/>
              <a:t>podľa</a:t>
            </a:r>
            <a:r>
              <a:rPr lang="sk-SK"/>
              <a:t> potreby (ale s mierou) </a:t>
            </a:r>
            <a:r>
              <a:rPr lang="sk-SK" err="1"/>
              <a:t>umiestňovat</a:t>
            </a:r>
            <a:r>
              <a:rPr lang="sk-SK"/>
              <a:t>̌ </a:t>
            </a:r>
            <a:r>
              <a:rPr lang="sk-SK" err="1"/>
              <a:t>obrázky</a:t>
            </a:r>
            <a:r>
              <a:rPr lang="sk-SK"/>
              <a:t> z </a:t>
            </a:r>
            <a:r>
              <a:rPr lang="sk-SK" err="1"/>
              <a:t>priloženého</a:t>
            </a:r>
            <a:r>
              <a:rPr lang="sk-SK"/>
              <a:t> </a:t>
            </a:r>
            <a:r>
              <a:rPr lang="sk-SK" err="1"/>
              <a:t>ikonsetu</a:t>
            </a:r>
            <a:r>
              <a:rPr lang="sk-SK"/>
              <a:t>. </a:t>
            </a:r>
          </a:p>
          <a:p>
            <a:pPr lvl="1" algn="l"/>
            <a:r>
              <a:rPr lang="sk-SK" err="1"/>
              <a:t>Môžeme</a:t>
            </a:r>
            <a:r>
              <a:rPr lang="sk-SK"/>
              <a:t> miestami zvýrazňovať </a:t>
            </a:r>
            <a:r>
              <a:rPr lang="sk-SK" err="1"/>
              <a:t>určite</a:t>
            </a:r>
            <a:r>
              <a:rPr lang="sk-SK"/>
              <a:t>́ slová.</a:t>
            </a:r>
          </a:p>
          <a:p>
            <a:pPr lvl="2" algn="l"/>
            <a:r>
              <a:rPr lang="sk-SK"/>
              <a:t>Tretí stupeň</a:t>
            </a:r>
          </a:p>
          <a:p>
            <a:pPr lvl="3" algn="l"/>
            <a:r>
              <a:rPr lang="sk-SK"/>
              <a:t>Štvrtý stupeň</a:t>
            </a:r>
          </a:p>
          <a:p>
            <a:pPr lvl="4" algn="l"/>
            <a:r>
              <a:rPr lang="sk-SK"/>
              <a:t>Piaty stupeň</a:t>
            </a:r>
          </a:p>
          <a:p>
            <a:pPr lvl="5" algn="l"/>
            <a:r>
              <a:rPr lang="sk-SK"/>
              <a:t>Šiesty stupeň</a:t>
            </a:r>
          </a:p>
          <a:p>
            <a:pPr lvl="1" algn="l"/>
            <a:endParaRPr lang="sk-SK"/>
          </a:p>
          <a:p>
            <a:pPr marL="329774" lvl="1" indent="-169927" algn="l" defTabSz="914246" rtl="0" eaLnBrk="1" latinLnBrk="0" hangingPunct="1">
              <a:lnSpc>
                <a:spcPct val="100000"/>
              </a:lnSpc>
              <a:spcBef>
                <a:spcPts val="0"/>
              </a:spcBef>
              <a:buSzPct val="130000"/>
              <a:buFont typeface="Arial" panose="020B0604020202020204" pitchFamily="34" charset="0"/>
              <a:buChar char="•"/>
            </a:pPr>
            <a:endParaRPr lang="sk-SK"/>
          </a:p>
        </p:txBody>
      </p:sp>
      <p:pic>
        <p:nvPicPr>
          <p:cNvPr id="14" name="Picture 6">
            <a:extLst>
              <a:ext uri="{FF2B5EF4-FFF2-40B4-BE49-F238E27FC236}">
                <a16:creationId xmlns:a16="http://schemas.microsoft.com/office/drawing/2014/main" id="{4BBD1353-51D9-4477-9F98-6328F7AF2121}"/>
              </a:ext>
            </a:extLst>
          </p:cNvPr>
          <p:cNvPicPr>
            <a:picLocks noChangeAspect="1"/>
          </p:cNvPicPr>
          <p:nvPr userDrawn="1"/>
        </p:nvPicPr>
        <p:blipFill>
          <a:blip r:embed="rId2"/>
          <a:srcRect/>
          <a:stretch/>
        </p:blipFill>
        <p:spPr>
          <a:xfrm>
            <a:off x="326729" y="6025205"/>
            <a:ext cx="1603589" cy="486728"/>
          </a:xfrm>
          <a:prstGeom prst="rect">
            <a:avLst/>
          </a:prstGeom>
        </p:spPr>
      </p:pic>
    </p:spTree>
    <p:extLst>
      <p:ext uri="{BB962C8B-B14F-4D97-AF65-F5344CB8AC3E}">
        <p14:creationId xmlns:p14="http://schemas.microsoft.com/office/powerpoint/2010/main" val="2926916595"/>
      </p:ext>
    </p:extLst>
  </p:cSld>
  <p:clrMapOvr>
    <a:masterClrMapping/>
  </p:clrMapOvr>
  <p:hf sldNum="0" hdr="0" ftr="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k-SK"/>
              <a:t>Kliknutím upravte štýl predlohy nadpisu</a:t>
            </a:r>
            <a:endParaRPr lang="en-US"/>
          </a:p>
        </p:txBody>
      </p:sp>
      <p:sp>
        <p:nvSpPr>
          <p:cNvPr id="3" name="Date Placeholder 2"/>
          <p:cNvSpPr>
            <a:spLocks noGrp="1"/>
          </p:cNvSpPr>
          <p:nvPr>
            <p:ph type="dt" sz="half" idx="10"/>
          </p:nvPr>
        </p:nvSpPr>
        <p:spPr/>
        <p:txBody>
          <a:bodyPr/>
          <a:lstStyle/>
          <a:p>
            <a:fld id="{4B308259-3122-4FD7-9656-41CD8BED5E73}" type="datetimeFigureOut">
              <a:rPr lang="sk-SK" smtClean="0"/>
              <a:t>8. 9. 2023</a:t>
            </a:fld>
            <a:endParaRPr lang="sk-SK"/>
          </a:p>
        </p:txBody>
      </p:sp>
      <p:sp>
        <p:nvSpPr>
          <p:cNvPr id="4" name="Footer Placeholder 3"/>
          <p:cNvSpPr>
            <a:spLocks noGrp="1"/>
          </p:cNvSpPr>
          <p:nvPr>
            <p:ph type="ftr" sz="quarter" idx="11"/>
          </p:nvPr>
        </p:nvSpPr>
        <p:spPr/>
        <p:txBody>
          <a:bodyPr/>
          <a:lstStyle/>
          <a:p>
            <a:endParaRPr lang="sk-SK"/>
          </a:p>
        </p:txBody>
      </p:sp>
      <p:sp>
        <p:nvSpPr>
          <p:cNvPr id="5" name="Slide Number Placeholder 4"/>
          <p:cNvSpPr>
            <a:spLocks noGrp="1"/>
          </p:cNvSpPr>
          <p:nvPr>
            <p:ph type="sldNum" sz="quarter" idx="12"/>
          </p:nvPr>
        </p:nvSpPr>
        <p:spPr/>
        <p:txBody>
          <a:bodyPr/>
          <a:lstStyle/>
          <a:p>
            <a:fld id="{52C630B1-9DD7-49EC-B2A7-576AAEAC9414}" type="slidenum">
              <a:rPr lang="sk-SK" smtClean="0"/>
              <a:t>‹#›</a:t>
            </a:fld>
            <a:endParaRPr lang="sk-SK"/>
          </a:p>
        </p:txBody>
      </p:sp>
    </p:spTree>
    <p:extLst>
      <p:ext uri="{BB962C8B-B14F-4D97-AF65-F5344CB8AC3E}">
        <p14:creationId xmlns:p14="http://schemas.microsoft.com/office/powerpoint/2010/main" val="139895204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 preserve="1">
  <p:cSld name="slide modry">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7" y="215588"/>
            <a:ext cx="8512075" cy="933758"/>
          </a:xfrm>
          <a:prstGeom prst="rect">
            <a:avLst/>
          </a:prstGeom>
        </p:spPr>
        <p:txBody>
          <a:bodyPr lIns="0" tIns="0" rIns="0" bIns="0" anchor="t" anchorCtr="0"/>
          <a:lstStyle>
            <a:lvl1pPr algn="l">
              <a:lnSpc>
                <a:spcPct val="100000"/>
              </a:lnSpc>
              <a:defRPr sz="2903" b="1">
                <a:solidFill>
                  <a:schemeClr val="bg1"/>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sp>
        <p:nvSpPr>
          <p:cNvPr id="3" name="Subtitle 2"/>
          <p:cNvSpPr>
            <a:spLocks noGrp="1"/>
          </p:cNvSpPr>
          <p:nvPr>
            <p:ph type="subTitle" idx="1" hasCustomPrompt="1"/>
          </p:nvPr>
        </p:nvSpPr>
        <p:spPr>
          <a:xfrm>
            <a:off x="3266565" y="1270213"/>
            <a:ext cx="8512075" cy="5086137"/>
          </a:xfrm>
          <a:prstGeom prst="rect">
            <a:avLst/>
          </a:prstGeom>
        </p:spPr>
        <p:txBody>
          <a:bodyPr lIns="36000" tIns="36000" rIns="36000" bIns="36000" anchor="ctr"/>
          <a:lstStyle>
            <a:lvl1pPr marL="159847" indent="-159847" algn="l">
              <a:lnSpc>
                <a:spcPct val="100000"/>
              </a:lnSpc>
              <a:spcBef>
                <a:spcPts val="0"/>
              </a:spcBef>
              <a:buSzPct val="130000"/>
              <a:buFont typeface="Arial" panose="020B0604020202020204" pitchFamily="34" charset="0"/>
              <a:buChar char="•"/>
              <a:defRPr sz="1813">
                <a:solidFill>
                  <a:schemeClr val="bg1"/>
                </a:solidFill>
                <a:latin typeface="+mn-lt"/>
              </a:defRPr>
            </a:lvl1pPr>
            <a:lvl2pPr marL="329774" indent="-169927" algn="l">
              <a:buSzPct val="130000"/>
              <a:buFont typeface="Arial" panose="020B0604020202020204" pitchFamily="34" charset="0"/>
              <a:buChar char="•"/>
              <a:defRPr sz="1813">
                <a:solidFill>
                  <a:schemeClr val="bg1"/>
                </a:solidFill>
              </a:defRPr>
            </a:lvl2pPr>
            <a:lvl3pPr marL="489619" indent="-159847" algn="l">
              <a:buSzPct val="130000"/>
              <a:buFont typeface="Arial" panose="020B0604020202020204" pitchFamily="34" charset="0"/>
              <a:buChar char="•"/>
              <a:defRPr sz="1813">
                <a:solidFill>
                  <a:schemeClr val="bg1"/>
                </a:solidFill>
              </a:defRPr>
            </a:lvl3pPr>
            <a:lvl4pPr marL="649467" indent="-159847" algn="l">
              <a:buSzPct val="130000"/>
              <a:buFont typeface="Arial" panose="020B0604020202020204" pitchFamily="34" charset="0"/>
              <a:buChar char="•"/>
              <a:defRPr sz="1813">
                <a:solidFill>
                  <a:schemeClr val="bg1"/>
                </a:solidFill>
              </a:defRPr>
            </a:lvl4pPr>
            <a:lvl5pPr marL="809313" indent="-159847" algn="l">
              <a:buSzPct val="130000"/>
              <a:buFont typeface="Arial" panose="020B0604020202020204" pitchFamily="34" charset="0"/>
              <a:buChar char="•"/>
              <a:defRPr sz="1813">
                <a:solidFill>
                  <a:schemeClr val="bg1"/>
                </a:solidFill>
              </a:defRPr>
            </a:lvl5pPr>
            <a:lvl6pPr marL="979240" indent="-169927" algn="l">
              <a:buSzPct val="130000"/>
              <a:buFont typeface="Arial" panose="020B0604020202020204" pitchFamily="34" charset="0"/>
              <a:buChar char="•"/>
              <a:defRPr sz="1813">
                <a:solidFill>
                  <a:schemeClr val="bg1"/>
                </a:solidFill>
              </a:defRPr>
            </a:lvl6pPr>
            <a:lvl7pPr marL="1139088" indent="-159847" algn="l">
              <a:buSzPct val="130000"/>
              <a:buFont typeface="Arial" panose="020B0604020202020204" pitchFamily="34" charset="0"/>
              <a:buChar char="•"/>
              <a:defRPr sz="1813">
                <a:solidFill>
                  <a:schemeClr val="bg1"/>
                </a:solidFill>
              </a:defRPr>
            </a:lvl7pPr>
            <a:lvl8pPr marL="3199861" indent="0" algn="ctr">
              <a:buNone/>
              <a:defRPr sz="1600"/>
            </a:lvl8pPr>
            <a:lvl9pPr marL="3656984" indent="0" algn="ctr">
              <a:buNone/>
              <a:defRPr sz="1600"/>
            </a:lvl9pPr>
          </a:lstStyle>
          <a:p>
            <a:pPr algn="l"/>
            <a:r>
              <a:rPr lang="sk-SK"/>
              <a:t>Klasický </a:t>
            </a:r>
            <a:r>
              <a:rPr lang="sk-SK" err="1"/>
              <a:t>štýl</a:t>
            </a:r>
            <a:r>
              <a:rPr lang="sk-SK"/>
              <a:t> textu, </a:t>
            </a:r>
            <a:r>
              <a:rPr lang="sk-SK" err="1"/>
              <a:t>rozširujúci</a:t>
            </a:r>
            <a:r>
              <a:rPr lang="sk-SK"/>
              <a:t> sa od stredu.</a:t>
            </a:r>
            <a:br>
              <a:rPr lang="sk-SK"/>
            </a:br>
            <a:r>
              <a:rPr lang="sk-SK" err="1"/>
              <a:t>Prechádza</a:t>
            </a:r>
            <a:r>
              <a:rPr lang="sk-SK"/>
              <a:t> cez tri </a:t>
            </a:r>
            <a:r>
              <a:rPr lang="sk-SK" err="1"/>
              <a:t>stĺpce</a:t>
            </a:r>
            <a:r>
              <a:rPr lang="sk-SK"/>
              <a:t>, </a:t>
            </a:r>
            <a:r>
              <a:rPr lang="sk-SK" err="1"/>
              <a:t>prvy</a:t>
            </a:r>
            <a:r>
              <a:rPr lang="sk-SK"/>
              <a:t>́ je </a:t>
            </a:r>
            <a:r>
              <a:rPr lang="sk-SK" err="1"/>
              <a:t>vynechany</a:t>
            </a:r>
            <a:r>
              <a:rPr lang="sk-SK"/>
              <a:t>́. Do </a:t>
            </a:r>
            <a:r>
              <a:rPr lang="sk-SK" err="1"/>
              <a:t>vynechaného</a:t>
            </a:r>
            <a:r>
              <a:rPr lang="sk-SK"/>
              <a:t> vieme </a:t>
            </a:r>
            <a:r>
              <a:rPr lang="sk-SK" err="1"/>
              <a:t>podľa</a:t>
            </a:r>
            <a:r>
              <a:rPr lang="sk-SK"/>
              <a:t> potreby (ale s mierou) </a:t>
            </a:r>
            <a:r>
              <a:rPr lang="sk-SK" err="1"/>
              <a:t>umiestňovat</a:t>
            </a:r>
            <a:r>
              <a:rPr lang="sk-SK"/>
              <a:t>̌ </a:t>
            </a:r>
            <a:r>
              <a:rPr lang="sk-SK" err="1"/>
              <a:t>obrázky</a:t>
            </a:r>
            <a:r>
              <a:rPr lang="sk-SK"/>
              <a:t> z </a:t>
            </a:r>
            <a:r>
              <a:rPr lang="sk-SK" err="1"/>
              <a:t>priloženého</a:t>
            </a:r>
            <a:r>
              <a:rPr lang="sk-SK"/>
              <a:t> </a:t>
            </a:r>
            <a:r>
              <a:rPr lang="sk-SK" err="1"/>
              <a:t>ikonsetu</a:t>
            </a:r>
            <a:r>
              <a:rPr lang="sk-SK"/>
              <a:t>. </a:t>
            </a:r>
          </a:p>
          <a:p>
            <a:pPr lvl="1" algn="l"/>
            <a:r>
              <a:rPr lang="sk-SK" err="1"/>
              <a:t>Môžeme</a:t>
            </a:r>
            <a:r>
              <a:rPr lang="sk-SK"/>
              <a:t> miestami zvýrazňovať </a:t>
            </a:r>
            <a:r>
              <a:rPr lang="sk-SK" err="1"/>
              <a:t>určite</a:t>
            </a:r>
            <a:r>
              <a:rPr lang="sk-SK"/>
              <a:t>́ slová.</a:t>
            </a:r>
          </a:p>
          <a:p>
            <a:pPr lvl="2" algn="l"/>
            <a:r>
              <a:rPr lang="sk-SK" err="1"/>
              <a:t>Tor</a:t>
            </a:r>
            <a:r>
              <a:rPr lang="sk-SK"/>
              <a:t> sed </a:t>
            </a:r>
            <a:r>
              <a:rPr lang="sk-SK" err="1"/>
              <a:t>que</a:t>
            </a:r>
            <a:r>
              <a:rPr lang="sk-SK"/>
              <a:t> </a:t>
            </a:r>
            <a:r>
              <a:rPr lang="sk-SK" err="1"/>
              <a:t>rem</a:t>
            </a:r>
            <a:r>
              <a:rPr lang="sk-SK"/>
              <a:t> </a:t>
            </a:r>
            <a:r>
              <a:rPr lang="sk-SK" err="1"/>
              <a:t>adia</a:t>
            </a:r>
            <a:r>
              <a:rPr lang="sk-SK"/>
              <a:t> </a:t>
            </a:r>
            <a:r>
              <a:rPr lang="sk-SK" err="1"/>
              <a:t>pa</a:t>
            </a:r>
            <a:r>
              <a:rPr lang="sk-SK"/>
              <a:t> </a:t>
            </a:r>
            <a:r>
              <a:rPr lang="sk-SK" err="1"/>
              <a:t>quia</a:t>
            </a:r>
            <a:r>
              <a:rPr lang="sk-SK"/>
              <a:t> </a:t>
            </a:r>
            <a:r>
              <a:rPr lang="sk-SK" err="1"/>
              <a:t>quamus</a:t>
            </a:r>
            <a:r>
              <a:rPr lang="sk-SK"/>
              <a:t> </a:t>
            </a:r>
            <a:r>
              <a:rPr lang="sk-SK" err="1"/>
              <a:t>quaescias</a:t>
            </a:r>
            <a:r>
              <a:rPr lang="sk-SK"/>
              <a:t> </a:t>
            </a:r>
            <a:r>
              <a:rPr lang="sk-SK" err="1"/>
              <a:t>pos</a:t>
            </a:r>
            <a:r>
              <a:rPr lang="sk-SK"/>
              <a:t> et, </a:t>
            </a:r>
          </a:p>
          <a:p>
            <a:pPr lvl="3" algn="l"/>
            <a:r>
              <a:rPr lang="sk-SK"/>
              <a:t>to </a:t>
            </a:r>
            <a:r>
              <a:rPr lang="sk-SK" err="1"/>
              <a:t>quatem</a:t>
            </a:r>
            <a:r>
              <a:rPr lang="sk-SK"/>
              <a:t> </a:t>
            </a:r>
            <a:r>
              <a:rPr lang="sk-SK" err="1"/>
              <a:t>quas</a:t>
            </a:r>
            <a:r>
              <a:rPr lang="sk-SK"/>
              <a:t> </a:t>
            </a:r>
            <a:r>
              <a:rPr lang="sk-SK" err="1"/>
              <a:t>eaquiant</a:t>
            </a:r>
            <a:r>
              <a:rPr lang="sk-SK"/>
              <a:t> </a:t>
            </a:r>
            <a:r>
              <a:rPr lang="sk-SK" err="1"/>
              <a:t>eos</a:t>
            </a:r>
            <a:r>
              <a:rPr lang="sk-SK"/>
              <a:t> </a:t>
            </a:r>
            <a:r>
              <a:rPr lang="sk-SK" err="1"/>
              <a:t>evelles</a:t>
            </a:r>
            <a:r>
              <a:rPr lang="sk-SK"/>
              <a:t> </a:t>
            </a:r>
            <a:r>
              <a:rPr lang="sk-SK" err="1"/>
              <a:t>duntius</a:t>
            </a:r>
            <a:r>
              <a:rPr lang="sk-SK"/>
              <a:t> aut </a:t>
            </a:r>
            <a:r>
              <a:rPr lang="sk-SK" err="1"/>
              <a:t>pedit</a:t>
            </a:r>
            <a:r>
              <a:rPr lang="sk-SK"/>
              <a:t> </a:t>
            </a:r>
            <a:r>
              <a:rPr lang="sk-SK" err="1"/>
              <a:t>officim</a:t>
            </a:r>
            <a:r>
              <a:rPr lang="sk-SK"/>
              <a:t> </a:t>
            </a:r>
            <a:r>
              <a:rPr lang="sk-SK" err="1"/>
              <a:t>sincitae</a:t>
            </a:r>
            <a:r>
              <a:rPr lang="sk-SK"/>
              <a:t> et </a:t>
            </a:r>
            <a:r>
              <a:rPr lang="sk-SK" err="1"/>
              <a:t>accusant</a:t>
            </a:r>
            <a:r>
              <a:rPr lang="sk-SK"/>
              <a:t> </a:t>
            </a:r>
            <a:r>
              <a:rPr lang="sk-SK" err="1"/>
              <a:t>eum</a:t>
            </a:r>
            <a:r>
              <a:rPr lang="sk-SK"/>
              <a:t> </a:t>
            </a:r>
            <a:r>
              <a:rPr lang="sk-SK" err="1"/>
              <a:t>eat</a:t>
            </a:r>
            <a:r>
              <a:rPr lang="sk-SK"/>
              <a:t> </a:t>
            </a:r>
            <a:r>
              <a:rPr lang="sk-SK" err="1"/>
              <a:t>que</a:t>
            </a:r>
            <a:r>
              <a:rPr lang="sk-SK"/>
              <a:t> </a:t>
            </a:r>
            <a:r>
              <a:rPr lang="sk-SK" err="1"/>
              <a:t>sim</a:t>
            </a:r>
            <a:r>
              <a:rPr lang="sk-SK"/>
              <a:t> </a:t>
            </a:r>
            <a:r>
              <a:rPr lang="sk-SK" err="1"/>
              <a:t>solupta</a:t>
            </a:r>
            <a:r>
              <a:rPr lang="sk-SK"/>
              <a:t> </a:t>
            </a:r>
            <a:r>
              <a:rPr lang="sk-SK" err="1"/>
              <a:t>volor</a:t>
            </a:r>
            <a:r>
              <a:rPr lang="sk-SK"/>
              <a:t> as </a:t>
            </a:r>
            <a:r>
              <a:rPr lang="sk-SK" err="1"/>
              <a:t>atior</a:t>
            </a:r>
            <a:r>
              <a:rPr lang="sk-SK"/>
              <a:t> as </a:t>
            </a:r>
          </a:p>
          <a:p>
            <a:pPr lvl="4" algn="l"/>
            <a:r>
              <a:rPr lang="sk-SK"/>
              <a:t>et </a:t>
            </a:r>
            <a:r>
              <a:rPr lang="sk-SK" err="1"/>
              <a:t>ea</a:t>
            </a:r>
            <a:r>
              <a:rPr lang="sk-SK"/>
              <a:t> </a:t>
            </a:r>
            <a:r>
              <a:rPr lang="sk-SK" err="1"/>
              <a:t>enturem</a:t>
            </a:r>
            <a:r>
              <a:rPr lang="sk-SK"/>
              <a:t> </a:t>
            </a:r>
            <a:r>
              <a:rPr lang="sk-SK" err="1"/>
              <a:t>nis</a:t>
            </a:r>
            <a:r>
              <a:rPr lang="sk-SK"/>
              <a:t> </a:t>
            </a:r>
            <a:r>
              <a:rPr lang="sk-SK" err="1"/>
              <a:t>ditaquas</a:t>
            </a:r>
            <a:r>
              <a:rPr lang="sk-SK"/>
              <a:t> </a:t>
            </a:r>
            <a:r>
              <a:rPr lang="sk-SK" err="1"/>
              <a:t>estotatem</a:t>
            </a:r>
            <a:r>
              <a:rPr lang="sk-SK"/>
              <a:t> </a:t>
            </a:r>
            <a:r>
              <a:rPr lang="sk-SK" err="1"/>
              <a:t>is</a:t>
            </a:r>
            <a:r>
              <a:rPr lang="sk-SK"/>
              <a:t> as </a:t>
            </a:r>
          </a:p>
          <a:p>
            <a:pPr lvl="5" algn="l"/>
            <a:r>
              <a:rPr lang="sk-SK" err="1"/>
              <a:t>que</a:t>
            </a:r>
            <a:r>
              <a:rPr lang="sk-SK"/>
              <a:t> </a:t>
            </a:r>
            <a:r>
              <a:rPr lang="sk-SK" err="1"/>
              <a:t>nis</a:t>
            </a:r>
            <a:r>
              <a:rPr lang="sk-SK"/>
              <a:t> </a:t>
            </a:r>
            <a:r>
              <a:rPr lang="sk-SK" err="1"/>
              <a:t>pellicat</a:t>
            </a:r>
            <a:r>
              <a:rPr lang="sk-SK"/>
              <a:t> </a:t>
            </a:r>
            <a:r>
              <a:rPr lang="sk-SK" err="1"/>
              <a:t>exeri</a:t>
            </a:r>
            <a:r>
              <a:rPr lang="sk-SK"/>
              <a:t> </a:t>
            </a:r>
            <a:r>
              <a:rPr lang="sk-SK" err="1"/>
              <a:t>omnieni</a:t>
            </a:r>
            <a:r>
              <a:rPr lang="sk-SK"/>
              <a:t> </a:t>
            </a:r>
            <a:r>
              <a:rPr lang="sk-SK" err="1"/>
              <a:t>minvelicati</a:t>
            </a:r>
            <a:r>
              <a:rPr lang="sk-SK"/>
              <a:t> </a:t>
            </a:r>
            <a:r>
              <a:rPr lang="sk-SK" err="1"/>
              <a:t>oditass</a:t>
            </a:r>
            <a:r>
              <a:rPr lang="sk-SK"/>
              <a:t> </a:t>
            </a:r>
            <a:r>
              <a:rPr lang="sk-SK" err="1"/>
              <a:t>invellandi</a:t>
            </a:r>
            <a:r>
              <a:rPr lang="sk-SK"/>
              <a:t> </a:t>
            </a:r>
          </a:p>
          <a:p>
            <a:pPr lvl="6" algn="l"/>
            <a:r>
              <a:rPr lang="sk-SK" err="1"/>
              <a:t>quas</a:t>
            </a:r>
            <a:r>
              <a:rPr lang="sk-SK"/>
              <a:t> aut </a:t>
            </a:r>
            <a:r>
              <a:rPr lang="sk-SK" err="1"/>
              <a:t>remquo</a:t>
            </a:r>
            <a:r>
              <a:rPr lang="sk-SK"/>
              <a:t> </a:t>
            </a:r>
            <a:r>
              <a:rPr lang="sk-SK" err="1"/>
              <a:t>odiciamus</a:t>
            </a:r>
            <a:r>
              <a:rPr lang="sk-SK"/>
              <a:t>, </a:t>
            </a:r>
            <a:r>
              <a:rPr lang="sk-SK" err="1"/>
              <a:t>adiatist</a:t>
            </a:r>
            <a:r>
              <a:rPr lang="sk-SK"/>
              <a:t> </a:t>
            </a:r>
            <a:r>
              <a:rPr lang="sk-SK" err="1"/>
              <a:t>voluptaeriae</a:t>
            </a:r>
            <a:r>
              <a:rPr lang="sk-SK"/>
              <a:t> </a:t>
            </a:r>
            <a:r>
              <a:rPr lang="sk-SK" err="1"/>
              <a:t>eos</a:t>
            </a:r>
            <a:r>
              <a:rPr lang="sk-SK"/>
              <a:t> </a:t>
            </a:r>
            <a:r>
              <a:rPr lang="sk-SK" err="1"/>
              <a:t>autem</a:t>
            </a:r>
            <a:r>
              <a:rPr lang="sk-SK"/>
              <a:t> </a:t>
            </a:r>
            <a:r>
              <a:rPr lang="sk-SK" err="1"/>
              <a:t>ullicitia</a:t>
            </a:r>
            <a:r>
              <a:rPr lang="sk-SK"/>
              <a:t> </a:t>
            </a:r>
            <a:r>
              <a:rPr lang="sk-SK" err="1"/>
              <a:t>ipsandipita</a:t>
            </a:r>
            <a:r>
              <a:rPr lang="sk-SK"/>
              <a:t> a </a:t>
            </a:r>
            <a:r>
              <a:rPr lang="sk-SK" err="1"/>
              <a:t>conse</a:t>
            </a:r>
            <a:r>
              <a:rPr lang="sk-SK"/>
              <a:t>. </a:t>
            </a:r>
          </a:p>
        </p:txBody>
      </p:sp>
      <p:pic>
        <p:nvPicPr>
          <p:cNvPr id="8" name="Obrázok 7">
            <a:extLst>
              <a:ext uri="{FF2B5EF4-FFF2-40B4-BE49-F238E27FC236}">
                <a16:creationId xmlns:a16="http://schemas.microsoft.com/office/drawing/2014/main" id="{5DD5EE6B-E4D5-4F2B-AF00-ED1C937F130D}"/>
              </a:ext>
            </a:extLst>
          </p:cNvPr>
          <p:cNvPicPr>
            <a:picLocks noChangeAspect="1"/>
          </p:cNvPicPr>
          <p:nvPr userDrawn="1"/>
        </p:nvPicPr>
        <p:blipFill>
          <a:blip r:embed="rId2"/>
          <a:stretch>
            <a:fillRect/>
          </a:stretch>
        </p:blipFill>
        <p:spPr>
          <a:xfrm>
            <a:off x="214387" y="5928669"/>
            <a:ext cx="1837730" cy="685829"/>
          </a:xfrm>
          <a:prstGeom prst="rect">
            <a:avLst/>
          </a:prstGeom>
        </p:spPr>
      </p:pic>
    </p:spTree>
    <p:extLst>
      <p:ext uri="{BB962C8B-B14F-4D97-AF65-F5344CB8AC3E}">
        <p14:creationId xmlns:p14="http://schemas.microsoft.com/office/powerpoint/2010/main" val="3576106243"/>
      </p:ext>
    </p:extLst>
  </p:cSld>
  <p:clrMapOvr>
    <a:masterClrMapping/>
  </p:clrMapOvr>
  <p:hf sldNum="0" hdr="0" ftr="0"/>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slide cerveny">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7" y="225582"/>
            <a:ext cx="8512075" cy="903774"/>
          </a:xfrm>
          <a:prstGeom prst="rect">
            <a:avLst/>
          </a:prstGeom>
        </p:spPr>
        <p:txBody>
          <a:bodyPr lIns="0" tIns="0" rIns="0" bIns="0" anchor="t" anchorCtr="0"/>
          <a:lstStyle>
            <a:lvl1pPr algn="l">
              <a:lnSpc>
                <a:spcPct val="100000"/>
              </a:lnSpc>
              <a:defRPr sz="2903" b="1">
                <a:solidFill>
                  <a:schemeClr val="bg1"/>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pic>
        <p:nvPicPr>
          <p:cNvPr id="8" name="Obrázok 7">
            <a:extLst>
              <a:ext uri="{FF2B5EF4-FFF2-40B4-BE49-F238E27FC236}">
                <a16:creationId xmlns:a16="http://schemas.microsoft.com/office/drawing/2014/main" id="{5DD5EE6B-E4D5-4F2B-AF00-ED1C937F130D}"/>
              </a:ext>
            </a:extLst>
          </p:cNvPr>
          <p:cNvPicPr>
            <a:picLocks noChangeAspect="1"/>
          </p:cNvPicPr>
          <p:nvPr userDrawn="1"/>
        </p:nvPicPr>
        <p:blipFill>
          <a:blip r:embed="rId2"/>
          <a:stretch>
            <a:fillRect/>
          </a:stretch>
        </p:blipFill>
        <p:spPr>
          <a:xfrm>
            <a:off x="214387" y="5928669"/>
            <a:ext cx="1837730" cy="685829"/>
          </a:xfrm>
          <a:prstGeom prst="rect">
            <a:avLst/>
          </a:prstGeom>
        </p:spPr>
      </p:pic>
      <p:sp>
        <p:nvSpPr>
          <p:cNvPr id="6" name="Zástupný text 5">
            <a:extLst>
              <a:ext uri="{FF2B5EF4-FFF2-40B4-BE49-F238E27FC236}">
                <a16:creationId xmlns:a16="http://schemas.microsoft.com/office/drawing/2014/main" id="{DFB50CF4-E45A-42D0-9B43-6531BA58FB05}"/>
              </a:ext>
            </a:extLst>
          </p:cNvPr>
          <p:cNvSpPr>
            <a:spLocks noGrp="1"/>
          </p:cNvSpPr>
          <p:nvPr>
            <p:ph type="body" sz="quarter" idx="10"/>
          </p:nvPr>
        </p:nvSpPr>
        <p:spPr>
          <a:xfrm>
            <a:off x="3298424" y="1258694"/>
            <a:ext cx="8512075" cy="4797855"/>
          </a:xfrm>
          <a:prstGeom prst="rect">
            <a:avLst/>
          </a:prstGeom>
        </p:spPr>
        <p:txBody>
          <a:bodyPr anchor="ctr"/>
          <a:lstStyle>
            <a:lvl1pPr marL="159847" indent="-159847" algn="l">
              <a:buSzPct val="130000"/>
              <a:defRPr sz="1813">
                <a:solidFill>
                  <a:schemeClr val="bg1"/>
                </a:solidFill>
              </a:defRPr>
            </a:lvl1pPr>
            <a:lvl2pPr marL="329774" indent="-169927" algn="l">
              <a:buSzPct val="130000"/>
              <a:defRPr sz="1813">
                <a:solidFill>
                  <a:schemeClr val="bg1"/>
                </a:solidFill>
              </a:defRPr>
            </a:lvl2pPr>
            <a:lvl3pPr marL="489619" indent="-159847" algn="l">
              <a:buSzPct val="130000"/>
              <a:defRPr sz="1813">
                <a:solidFill>
                  <a:schemeClr val="bg1"/>
                </a:solidFill>
              </a:defRPr>
            </a:lvl3pPr>
            <a:lvl4pPr marL="649467" indent="-159847" algn="l">
              <a:buSzPct val="130000"/>
              <a:defRPr sz="1813">
                <a:solidFill>
                  <a:schemeClr val="bg1"/>
                </a:solidFill>
              </a:defRPr>
            </a:lvl4pPr>
            <a:lvl5pPr marL="809313" indent="-159847" algn="l">
              <a:buSzPct val="130000"/>
              <a:defRPr sz="1813">
                <a:solidFill>
                  <a:schemeClr val="bg1"/>
                </a:solidFill>
              </a:defRPr>
            </a:lvl5pPr>
            <a:lvl6pPr marL="979240" indent="-169927">
              <a:buSzPct val="130000"/>
              <a:defRPr sz="1813">
                <a:solidFill>
                  <a:schemeClr val="bg1"/>
                </a:solidFill>
              </a:defRPr>
            </a:lvl6pPr>
            <a:lvl7pPr marL="1139088" indent="-159847">
              <a:buSzPct val="130000"/>
              <a:defRPr sz="1813">
                <a:solidFill>
                  <a:schemeClr val="bg1"/>
                </a:solidFill>
              </a:defRPr>
            </a:lvl7p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a:p>
            <a:pPr lvl="5"/>
            <a:r>
              <a:rPr lang="sk-SK"/>
              <a:t>Šiesta úroveň</a:t>
            </a:r>
          </a:p>
          <a:p>
            <a:pPr lvl="6"/>
            <a:r>
              <a:rPr lang="sk-SK"/>
              <a:t>Siedma úroveň</a:t>
            </a:r>
          </a:p>
        </p:txBody>
      </p:sp>
    </p:spTree>
    <p:extLst>
      <p:ext uri="{BB962C8B-B14F-4D97-AF65-F5344CB8AC3E}">
        <p14:creationId xmlns:p14="http://schemas.microsoft.com/office/powerpoint/2010/main" val="1870037843"/>
      </p:ext>
    </p:extLst>
  </p:cSld>
  <p:clrMapOvr>
    <a:masterClrMapping/>
  </p:clrMapOvr>
  <p:hf sldNum="0" hdr="0" ftr="0"/>
</p:sldLayout>
</file>

<file path=ppt/slideLayouts/slideLayout62.xml><?xml version="1.0" encoding="utf-8"?>
<p:sldLayout xmlns:a="http://schemas.openxmlformats.org/drawingml/2006/main" xmlns:r="http://schemas.openxmlformats.org/officeDocument/2006/relationships" xmlns:p="http://schemas.openxmlformats.org/presentationml/2006/main" type="title" preserve="1">
  <p:cSld name="1_slide modry">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7" y="215588"/>
            <a:ext cx="8512075" cy="933758"/>
          </a:xfrm>
          <a:prstGeom prst="rect">
            <a:avLst/>
          </a:prstGeom>
        </p:spPr>
        <p:txBody>
          <a:bodyPr lIns="0" tIns="0" rIns="0" bIns="0" anchor="t" anchorCtr="0"/>
          <a:lstStyle>
            <a:lvl1pPr algn="l">
              <a:lnSpc>
                <a:spcPct val="100000"/>
              </a:lnSpc>
              <a:defRPr sz="2903" b="1">
                <a:solidFill>
                  <a:schemeClr val="bg1"/>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sp>
        <p:nvSpPr>
          <p:cNvPr id="3" name="Subtitle 2"/>
          <p:cNvSpPr>
            <a:spLocks noGrp="1"/>
          </p:cNvSpPr>
          <p:nvPr>
            <p:ph type="subTitle" idx="1" hasCustomPrompt="1"/>
          </p:nvPr>
        </p:nvSpPr>
        <p:spPr>
          <a:xfrm>
            <a:off x="3266565" y="1270213"/>
            <a:ext cx="8512075" cy="5086137"/>
          </a:xfrm>
          <a:prstGeom prst="rect">
            <a:avLst/>
          </a:prstGeom>
        </p:spPr>
        <p:txBody>
          <a:bodyPr lIns="36000" tIns="36000" rIns="36000" bIns="36000" anchor="ctr"/>
          <a:lstStyle>
            <a:lvl1pPr marL="159847" indent="-159847" algn="l">
              <a:lnSpc>
                <a:spcPct val="100000"/>
              </a:lnSpc>
              <a:spcBef>
                <a:spcPts val="0"/>
              </a:spcBef>
              <a:buSzPct val="130000"/>
              <a:buFont typeface="Arial" panose="020B0604020202020204" pitchFamily="34" charset="0"/>
              <a:buChar char="•"/>
              <a:defRPr sz="1813">
                <a:solidFill>
                  <a:schemeClr val="bg1"/>
                </a:solidFill>
                <a:latin typeface="+mn-lt"/>
              </a:defRPr>
            </a:lvl1pPr>
            <a:lvl2pPr marL="329774" indent="-169927" algn="l">
              <a:buSzPct val="130000"/>
              <a:buFont typeface="Arial" panose="020B0604020202020204" pitchFamily="34" charset="0"/>
              <a:buChar char="•"/>
              <a:defRPr sz="1813">
                <a:solidFill>
                  <a:schemeClr val="bg1"/>
                </a:solidFill>
              </a:defRPr>
            </a:lvl2pPr>
            <a:lvl3pPr marL="489619" indent="-159847" algn="l">
              <a:buSzPct val="130000"/>
              <a:buFont typeface="Arial" panose="020B0604020202020204" pitchFamily="34" charset="0"/>
              <a:buChar char="•"/>
              <a:defRPr sz="1813">
                <a:solidFill>
                  <a:schemeClr val="bg1"/>
                </a:solidFill>
              </a:defRPr>
            </a:lvl3pPr>
            <a:lvl4pPr marL="649467" indent="-159847" algn="l">
              <a:buSzPct val="130000"/>
              <a:buFont typeface="Arial" panose="020B0604020202020204" pitchFamily="34" charset="0"/>
              <a:buChar char="•"/>
              <a:defRPr sz="1813">
                <a:solidFill>
                  <a:schemeClr val="bg1"/>
                </a:solidFill>
              </a:defRPr>
            </a:lvl4pPr>
            <a:lvl5pPr marL="809313" indent="-159847" algn="l">
              <a:buSzPct val="130000"/>
              <a:buFont typeface="Arial" panose="020B0604020202020204" pitchFamily="34" charset="0"/>
              <a:buChar char="•"/>
              <a:defRPr sz="1813">
                <a:solidFill>
                  <a:schemeClr val="bg1"/>
                </a:solidFill>
              </a:defRPr>
            </a:lvl5pPr>
            <a:lvl6pPr marL="979240" indent="-169927" algn="l">
              <a:buSzPct val="130000"/>
              <a:buFont typeface="Arial" panose="020B0604020202020204" pitchFamily="34" charset="0"/>
              <a:buChar char="•"/>
              <a:defRPr sz="1813">
                <a:solidFill>
                  <a:schemeClr val="bg1"/>
                </a:solidFill>
              </a:defRPr>
            </a:lvl6pPr>
            <a:lvl7pPr marL="1139088" indent="-159847" algn="l">
              <a:buSzPct val="130000"/>
              <a:buFont typeface="Arial" panose="020B0604020202020204" pitchFamily="34" charset="0"/>
              <a:buChar char="•"/>
              <a:defRPr sz="1813">
                <a:solidFill>
                  <a:schemeClr val="bg1"/>
                </a:solidFill>
              </a:defRPr>
            </a:lvl7pPr>
            <a:lvl8pPr marL="3199861" indent="0" algn="ctr">
              <a:buNone/>
              <a:defRPr sz="1600"/>
            </a:lvl8pPr>
            <a:lvl9pPr marL="3656984" indent="0" algn="ctr">
              <a:buNone/>
              <a:defRPr sz="1600"/>
            </a:lvl9pPr>
          </a:lstStyle>
          <a:p>
            <a:pPr algn="l"/>
            <a:r>
              <a:rPr lang="sk-SK"/>
              <a:t>Klasický </a:t>
            </a:r>
            <a:r>
              <a:rPr lang="sk-SK" err="1"/>
              <a:t>štýl</a:t>
            </a:r>
            <a:r>
              <a:rPr lang="sk-SK"/>
              <a:t> textu, </a:t>
            </a:r>
            <a:r>
              <a:rPr lang="sk-SK" err="1"/>
              <a:t>rozširujúci</a:t>
            </a:r>
            <a:r>
              <a:rPr lang="sk-SK"/>
              <a:t> sa od stredu.</a:t>
            </a:r>
            <a:br>
              <a:rPr lang="sk-SK"/>
            </a:br>
            <a:r>
              <a:rPr lang="sk-SK" err="1"/>
              <a:t>Prechádza</a:t>
            </a:r>
            <a:r>
              <a:rPr lang="sk-SK"/>
              <a:t> cez tri </a:t>
            </a:r>
            <a:r>
              <a:rPr lang="sk-SK" err="1"/>
              <a:t>stĺpce</a:t>
            </a:r>
            <a:r>
              <a:rPr lang="sk-SK"/>
              <a:t>, </a:t>
            </a:r>
            <a:r>
              <a:rPr lang="sk-SK" err="1"/>
              <a:t>prvy</a:t>
            </a:r>
            <a:r>
              <a:rPr lang="sk-SK"/>
              <a:t>́ je </a:t>
            </a:r>
            <a:r>
              <a:rPr lang="sk-SK" err="1"/>
              <a:t>vynechany</a:t>
            </a:r>
            <a:r>
              <a:rPr lang="sk-SK"/>
              <a:t>́. Do </a:t>
            </a:r>
            <a:r>
              <a:rPr lang="sk-SK" err="1"/>
              <a:t>vynechaného</a:t>
            </a:r>
            <a:r>
              <a:rPr lang="sk-SK"/>
              <a:t> vieme </a:t>
            </a:r>
            <a:r>
              <a:rPr lang="sk-SK" err="1"/>
              <a:t>podľa</a:t>
            </a:r>
            <a:r>
              <a:rPr lang="sk-SK"/>
              <a:t> potreby (ale s mierou) </a:t>
            </a:r>
            <a:r>
              <a:rPr lang="sk-SK" err="1"/>
              <a:t>umiestňovat</a:t>
            </a:r>
            <a:r>
              <a:rPr lang="sk-SK"/>
              <a:t>̌ </a:t>
            </a:r>
            <a:r>
              <a:rPr lang="sk-SK" err="1"/>
              <a:t>obrázky</a:t>
            </a:r>
            <a:r>
              <a:rPr lang="sk-SK"/>
              <a:t> z </a:t>
            </a:r>
            <a:r>
              <a:rPr lang="sk-SK" err="1"/>
              <a:t>priloženého</a:t>
            </a:r>
            <a:r>
              <a:rPr lang="sk-SK"/>
              <a:t> </a:t>
            </a:r>
            <a:r>
              <a:rPr lang="sk-SK" err="1"/>
              <a:t>ikonsetu</a:t>
            </a:r>
            <a:r>
              <a:rPr lang="sk-SK"/>
              <a:t>. </a:t>
            </a:r>
          </a:p>
          <a:p>
            <a:pPr lvl="1" algn="l"/>
            <a:r>
              <a:rPr lang="sk-SK" err="1"/>
              <a:t>Môžeme</a:t>
            </a:r>
            <a:r>
              <a:rPr lang="sk-SK"/>
              <a:t> miestami zvýrazňovať </a:t>
            </a:r>
            <a:r>
              <a:rPr lang="sk-SK" err="1"/>
              <a:t>určite</a:t>
            </a:r>
            <a:r>
              <a:rPr lang="sk-SK"/>
              <a:t>́ slová.</a:t>
            </a:r>
          </a:p>
          <a:p>
            <a:pPr lvl="2" algn="l"/>
            <a:r>
              <a:rPr lang="sk-SK" err="1"/>
              <a:t>Tor</a:t>
            </a:r>
            <a:r>
              <a:rPr lang="sk-SK"/>
              <a:t> sed </a:t>
            </a:r>
            <a:r>
              <a:rPr lang="sk-SK" err="1"/>
              <a:t>que</a:t>
            </a:r>
            <a:r>
              <a:rPr lang="sk-SK"/>
              <a:t> </a:t>
            </a:r>
            <a:r>
              <a:rPr lang="sk-SK" err="1"/>
              <a:t>rem</a:t>
            </a:r>
            <a:r>
              <a:rPr lang="sk-SK"/>
              <a:t> </a:t>
            </a:r>
            <a:r>
              <a:rPr lang="sk-SK" err="1"/>
              <a:t>adia</a:t>
            </a:r>
            <a:r>
              <a:rPr lang="sk-SK"/>
              <a:t> </a:t>
            </a:r>
            <a:r>
              <a:rPr lang="sk-SK" err="1"/>
              <a:t>pa</a:t>
            </a:r>
            <a:r>
              <a:rPr lang="sk-SK"/>
              <a:t> </a:t>
            </a:r>
            <a:r>
              <a:rPr lang="sk-SK" err="1"/>
              <a:t>quia</a:t>
            </a:r>
            <a:r>
              <a:rPr lang="sk-SK"/>
              <a:t> </a:t>
            </a:r>
            <a:r>
              <a:rPr lang="sk-SK" err="1"/>
              <a:t>quamus</a:t>
            </a:r>
            <a:r>
              <a:rPr lang="sk-SK"/>
              <a:t> </a:t>
            </a:r>
            <a:r>
              <a:rPr lang="sk-SK" err="1"/>
              <a:t>quaescias</a:t>
            </a:r>
            <a:r>
              <a:rPr lang="sk-SK"/>
              <a:t> </a:t>
            </a:r>
            <a:r>
              <a:rPr lang="sk-SK" err="1"/>
              <a:t>pos</a:t>
            </a:r>
            <a:r>
              <a:rPr lang="sk-SK"/>
              <a:t> et, </a:t>
            </a:r>
          </a:p>
          <a:p>
            <a:pPr lvl="3" algn="l"/>
            <a:r>
              <a:rPr lang="sk-SK"/>
              <a:t>to </a:t>
            </a:r>
            <a:r>
              <a:rPr lang="sk-SK" err="1"/>
              <a:t>quatem</a:t>
            </a:r>
            <a:r>
              <a:rPr lang="sk-SK"/>
              <a:t> </a:t>
            </a:r>
            <a:r>
              <a:rPr lang="sk-SK" err="1"/>
              <a:t>quas</a:t>
            </a:r>
            <a:r>
              <a:rPr lang="sk-SK"/>
              <a:t> </a:t>
            </a:r>
            <a:r>
              <a:rPr lang="sk-SK" err="1"/>
              <a:t>eaquiant</a:t>
            </a:r>
            <a:r>
              <a:rPr lang="sk-SK"/>
              <a:t> </a:t>
            </a:r>
            <a:r>
              <a:rPr lang="sk-SK" err="1"/>
              <a:t>eos</a:t>
            </a:r>
            <a:r>
              <a:rPr lang="sk-SK"/>
              <a:t> </a:t>
            </a:r>
            <a:r>
              <a:rPr lang="sk-SK" err="1"/>
              <a:t>evelles</a:t>
            </a:r>
            <a:r>
              <a:rPr lang="sk-SK"/>
              <a:t> </a:t>
            </a:r>
            <a:r>
              <a:rPr lang="sk-SK" err="1"/>
              <a:t>duntius</a:t>
            </a:r>
            <a:r>
              <a:rPr lang="sk-SK"/>
              <a:t> aut </a:t>
            </a:r>
            <a:r>
              <a:rPr lang="sk-SK" err="1"/>
              <a:t>pedit</a:t>
            </a:r>
            <a:r>
              <a:rPr lang="sk-SK"/>
              <a:t> </a:t>
            </a:r>
            <a:r>
              <a:rPr lang="sk-SK" err="1"/>
              <a:t>officim</a:t>
            </a:r>
            <a:r>
              <a:rPr lang="sk-SK"/>
              <a:t> </a:t>
            </a:r>
            <a:r>
              <a:rPr lang="sk-SK" err="1"/>
              <a:t>sincitae</a:t>
            </a:r>
            <a:r>
              <a:rPr lang="sk-SK"/>
              <a:t> et </a:t>
            </a:r>
            <a:r>
              <a:rPr lang="sk-SK" err="1"/>
              <a:t>accusant</a:t>
            </a:r>
            <a:r>
              <a:rPr lang="sk-SK"/>
              <a:t> </a:t>
            </a:r>
            <a:r>
              <a:rPr lang="sk-SK" err="1"/>
              <a:t>eum</a:t>
            </a:r>
            <a:r>
              <a:rPr lang="sk-SK"/>
              <a:t> </a:t>
            </a:r>
            <a:r>
              <a:rPr lang="sk-SK" err="1"/>
              <a:t>eat</a:t>
            </a:r>
            <a:r>
              <a:rPr lang="sk-SK"/>
              <a:t> </a:t>
            </a:r>
            <a:r>
              <a:rPr lang="sk-SK" err="1"/>
              <a:t>que</a:t>
            </a:r>
            <a:r>
              <a:rPr lang="sk-SK"/>
              <a:t> </a:t>
            </a:r>
            <a:r>
              <a:rPr lang="sk-SK" err="1"/>
              <a:t>sim</a:t>
            </a:r>
            <a:r>
              <a:rPr lang="sk-SK"/>
              <a:t> </a:t>
            </a:r>
            <a:r>
              <a:rPr lang="sk-SK" err="1"/>
              <a:t>solupta</a:t>
            </a:r>
            <a:r>
              <a:rPr lang="sk-SK"/>
              <a:t> </a:t>
            </a:r>
            <a:r>
              <a:rPr lang="sk-SK" err="1"/>
              <a:t>volor</a:t>
            </a:r>
            <a:r>
              <a:rPr lang="sk-SK"/>
              <a:t> as </a:t>
            </a:r>
            <a:r>
              <a:rPr lang="sk-SK" err="1"/>
              <a:t>atior</a:t>
            </a:r>
            <a:r>
              <a:rPr lang="sk-SK"/>
              <a:t> as </a:t>
            </a:r>
          </a:p>
          <a:p>
            <a:pPr lvl="4" algn="l"/>
            <a:r>
              <a:rPr lang="sk-SK"/>
              <a:t>et </a:t>
            </a:r>
            <a:r>
              <a:rPr lang="sk-SK" err="1"/>
              <a:t>ea</a:t>
            </a:r>
            <a:r>
              <a:rPr lang="sk-SK"/>
              <a:t> </a:t>
            </a:r>
            <a:r>
              <a:rPr lang="sk-SK" err="1"/>
              <a:t>enturem</a:t>
            </a:r>
            <a:r>
              <a:rPr lang="sk-SK"/>
              <a:t> </a:t>
            </a:r>
            <a:r>
              <a:rPr lang="sk-SK" err="1"/>
              <a:t>nis</a:t>
            </a:r>
            <a:r>
              <a:rPr lang="sk-SK"/>
              <a:t> </a:t>
            </a:r>
            <a:r>
              <a:rPr lang="sk-SK" err="1"/>
              <a:t>ditaquas</a:t>
            </a:r>
            <a:r>
              <a:rPr lang="sk-SK"/>
              <a:t> </a:t>
            </a:r>
            <a:r>
              <a:rPr lang="sk-SK" err="1"/>
              <a:t>estotatem</a:t>
            </a:r>
            <a:r>
              <a:rPr lang="sk-SK"/>
              <a:t> </a:t>
            </a:r>
            <a:r>
              <a:rPr lang="sk-SK" err="1"/>
              <a:t>is</a:t>
            </a:r>
            <a:r>
              <a:rPr lang="sk-SK"/>
              <a:t> as </a:t>
            </a:r>
          </a:p>
          <a:p>
            <a:pPr lvl="5" algn="l"/>
            <a:r>
              <a:rPr lang="sk-SK" err="1"/>
              <a:t>que</a:t>
            </a:r>
            <a:r>
              <a:rPr lang="sk-SK"/>
              <a:t> </a:t>
            </a:r>
            <a:r>
              <a:rPr lang="sk-SK" err="1"/>
              <a:t>nis</a:t>
            </a:r>
            <a:r>
              <a:rPr lang="sk-SK"/>
              <a:t> </a:t>
            </a:r>
            <a:r>
              <a:rPr lang="sk-SK" err="1"/>
              <a:t>pellicat</a:t>
            </a:r>
            <a:r>
              <a:rPr lang="sk-SK"/>
              <a:t> </a:t>
            </a:r>
            <a:r>
              <a:rPr lang="sk-SK" err="1"/>
              <a:t>exeri</a:t>
            </a:r>
            <a:r>
              <a:rPr lang="sk-SK"/>
              <a:t> </a:t>
            </a:r>
            <a:r>
              <a:rPr lang="sk-SK" err="1"/>
              <a:t>omnieni</a:t>
            </a:r>
            <a:r>
              <a:rPr lang="sk-SK"/>
              <a:t> </a:t>
            </a:r>
            <a:r>
              <a:rPr lang="sk-SK" err="1"/>
              <a:t>minvelicati</a:t>
            </a:r>
            <a:r>
              <a:rPr lang="sk-SK"/>
              <a:t> </a:t>
            </a:r>
            <a:r>
              <a:rPr lang="sk-SK" err="1"/>
              <a:t>oditass</a:t>
            </a:r>
            <a:r>
              <a:rPr lang="sk-SK"/>
              <a:t> </a:t>
            </a:r>
            <a:r>
              <a:rPr lang="sk-SK" err="1"/>
              <a:t>invellandi</a:t>
            </a:r>
            <a:r>
              <a:rPr lang="sk-SK"/>
              <a:t> </a:t>
            </a:r>
          </a:p>
          <a:p>
            <a:pPr lvl="6" algn="l"/>
            <a:r>
              <a:rPr lang="sk-SK" err="1"/>
              <a:t>quas</a:t>
            </a:r>
            <a:r>
              <a:rPr lang="sk-SK"/>
              <a:t> aut </a:t>
            </a:r>
            <a:r>
              <a:rPr lang="sk-SK" err="1"/>
              <a:t>remquo</a:t>
            </a:r>
            <a:r>
              <a:rPr lang="sk-SK"/>
              <a:t> </a:t>
            </a:r>
            <a:r>
              <a:rPr lang="sk-SK" err="1"/>
              <a:t>odiciamus</a:t>
            </a:r>
            <a:r>
              <a:rPr lang="sk-SK"/>
              <a:t>, </a:t>
            </a:r>
            <a:r>
              <a:rPr lang="sk-SK" err="1"/>
              <a:t>adiatist</a:t>
            </a:r>
            <a:r>
              <a:rPr lang="sk-SK"/>
              <a:t> </a:t>
            </a:r>
            <a:r>
              <a:rPr lang="sk-SK" err="1"/>
              <a:t>voluptaeriae</a:t>
            </a:r>
            <a:r>
              <a:rPr lang="sk-SK"/>
              <a:t> </a:t>
            </a:r>
            <a:r>
              <a:rPr lang="sk-SK" err="1"/>
              <a:t>eos</a:t>
            </a:r>
            <a:r>
              <a:rPr lang="sk-SK"/>
              <a:t> </a:t>
            </a:r>
            <a:r>
              <a:rPr lang="sk-SK" err="1"/>
              <a:t>autem</a:t>
            </a:r>
            <a:r>
              <a:rPr lang="sk-SK"/>
              <a:t> </a:t>
            </a:r>
            <a:r>
              <a:rPr lang="sk-SK" err="1"/>
              <a:t>ullicitia</a:t>
            </a:r>
            <a:r>
              <a:rPr lang="sk-SK"/>
              <a:t> </a:t>
            </a:r>
            <a:r>
              <a:rPr lang="sk-SK" err="1"/>
              <a:t>ipsandipita</a:t>
            </a:r>
            <a:r>
              <a:rPr lang="sk-SK"/>
              <a:t> a </a:t>
            </a:r>
            <a:r>
              <a:rPr lang="sk-SK" err="1"/>
              <a:t>conse</a:t>
            </a:r>
            <a:r>
              <a:rPr lang="sk-SK"/>
              <a:t>. </a:t>
            </a:r>
          </a:p>
        </p:txBody>
      </p:sp>
      <p:pic>
        <p:nvPicPr>
          <p:cNvPr id="8" name="Obrázok 7">
            <a:extLst>
              <a:ext uri="{FF2B5EF4-FFF2-40B4-BE49-F238E27FC236}">
                <a16:creationId xmlns:a16="http://schemas.microsoft.com/office/drawing/2014/main" id="{5DD5EE6B-E4D5-4F2B-AF00-ED1C937F130D}"/>
              </a:ext>
            </a:extLst>
          </p:cNvPr>
          <p:cNvPicPr>
            <a:picLocks noChangeAspect="1"/>
          </p:cNvPicPr>
          <p:nvPr userDrawn="1"/>
        </p:nvPicPr>
        <p:blipFill>
          <a:blip r:embed="rId2"/>
          <a:stretch>
            <a:fillRect/>
          </a:stretch>
        </p:blipFill>
        <p:spPr>
          <a:xfrm>
            <a:off x="214387" y="5928669"/>
            <a:ext cx="1837730" cy="685829"/>
          </a:xfrm>
          <a:prstGeom prst="rect">
            <a:avLst/>
          </a:prstGeom>
        </p:spPr>
      </p:pic>
    </p:spTree>
    <p:extLst>
      <p:ext uri="{BB962C8B-B14F-4D97-AF65-F5344CB8AC3E}">
        <p14:creationId xmlns:p14="http://schemas.microsoft.com/office/powerpoint/2010/main" val="1477593072"/>
      </p:ext>
    </p:extLst>
  </p:cSld>
  <p:clrMapOvr>
    <a:masterClrMapping/>
  </p:clrMapOvr>
  <p:hf sldNum="0" hdr="0" ftr="0"/>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slide cerveny">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7" y="225582"/>
            <a:ext cx="8512075" cy="903774"/>
          </a:xfrm>
          <a:prstGeom prst="rect">
            <a:avLst/>
          </a:prstGeom>
        </p:spPr>
        <p:txBody>
          <a:bodyPr lIns="0" tIns="0" rIns="0" bIns="0" anchor="t" anchorCtr="0"/>
          <a:lstStyle>
            <a:lvl1pPr algn="l">
              <a:lnSpc>
                <a:spcPct val="100000"/>
              </a:lnSpc>
              <a:defRPr sz="2903" b="1">
                <a:solidFill>
                  <a:schemeClr val="bg1"/>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pic>
        <p:nvPicPr>
          <p:cNvPr id="8" name="Obrázok 7">
            <a:extLst>
              <a:ext uri="{FF2B5EF4-FFF2-40B4-BE49-F238E27FC236}">
                <a16:creationId xmlns:a16="http://schemas.microsoft.com/office/drawing/2014/main" id="{5DD5EE6B-E4D5-4F2B-AF00-ED1C937F130D}"/>
              </a:ext>
            </a:extLst>
          </p:cNvPr>
          <p:cNvPicPr>
            <a:picLocks noChangeAspect="1"/>
          </p:cNvPicPr>
          <p:nvPr userDrawn="1"/>
        </p:nvPicPr>
        <p:blipFill>
          <a:blip r:embed="rId2"/>
          <a:stretch>
            <a:fillRect/>
          </a:stretch>
        </p:blipFill>
        <p:spPr>
          <a:xfrm>
            <a:off x="214387" y="5928669"/>
            <a:ext cx="1837730" cy="685829"/>
          </a:xfrm>
          <a:prstGeom prst="rect">
            <a:avLst/>
          </a:prstGeom>
        </p:spPr>
      </p:pic>
      <p:sp>
        <p:nvSpPr>
          <p:cNvPr id="6" name="Zástupný text 5">
            <a:extLst>
              <a:ext uri="{FF2B5EF4-FFF2-40B4-BE49-F238E27FC236}">
                <a16:creationId xmlns:a16="http://schemas.microsoft.com/office/drawing/2014/main" id="{DFB50CF4-E45A-42D0-9B43-6531BA58FB05}"/>
              </a:ext>
            </a:extLst>
          </p:cNvPr>
          <p:cNvSpPr>
            <a:spLocks noGrp="1"/>
          </p:cNvSpPr>
          <p:nvPr>
            <p:ph type="body" sz="quarter" idx="10"/>
          </p:nvPr>
        </p:nvSpPr>
        <p:spPr>
          <a:xfrm>
            <a:off x="3298424" y="1258694"/>
            <a:ext cx="8512075" cy="4797855"/>
          </a:xfrm>
          <a:prstGeom prst="rect">
            <a:avLst/>
          </a:prstGeom>
        </p:spPr>
        <p:txBody>
          <a:bodyPr anchor="ctr"/>
          <a:lstStyle>
            <a:lvl1pPr marL="159847" indent="-159847" algn="l">
              <a:buSzPct val="130000"/>
              <a:defRPr sz="1813">
                <a:solidFill>
                  <a:schemeClr val="bg1"/>
                </a:solidFill>
              </a:defRPr>
            </a:lvl1pPr>
            <a:lvl2pPr marL="329774" indent="-169927" algn="l">
              <a:buSzPct val="130000"/>
              <a:defRPr sz="1813">
                <a:solidFill>
                  <a:schemeClr val="bg1"/>
                </a:solidFill>
              </a:defRPr>
            </a:lvl2pPr>
            <a:lvl3pPr marL="489619" indent="-159847" algn="l">
              <a:buSzPct val="130000"/>
              <a:defRPr sz="1813">
                <a:solidFill>
                  <a:schemeClr val="bg1"/>
                </a:solidFill>
              </a:defRPr>
            </a:lvl3pPr>
            <a:lvl4pPr marL="649467" indent="-159847" algn="l">
              <a:buSzPct val="130000"/>
              <a:defRPr sz="1813">
                <a:solidFill>
                  <a:schemeClr val="bg1"/>
                </a:solidFill>
              </a:defRPr>
            </a:lvl4pPr>
            <a:lvl5pPr marL="809313" indent="-159847" algn="l">
              <a:buSzPct val="130000"/>
              <a:defRPr sz="1813">
                <a:solidFill>
                  <a:schemeClr val="bg1"/>
                </a:solidFill>
              </a:defRPr>
            </a:lvl5pPr>
            <a:lvl6pPr marL="979240" indent="-169927">
              <a:buSzPct val="130000"/>
              <a:defRPr sz="1813">
                <a:solidFill>
                  <a:schemeClr val="bg1"/>
                </a:solidFill>
              </a:defRPr>
            </a:lvl6pPr>
            <a:lvl7pPr marL="1139088" indent="-159847">
              <a:buSzPct val="130000"/>
              <a:defRPr sz="1813">
                <a:solidFill>
                  <a:schemeClr val="bg1"/>
                </a:solidFill>
              </a:defRPr>
            </a:lvl7p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a:p>
            <a:pPr lvl="5"/>
            <a:r>
              <a:rPr lang="sk-SK"/>
              <a:t>Šiesta úroveň</a:t>
            </a:r>
          </a:p>
          <a:p>
            <a:pPr lvl="6"/>
            <a:r>
              <a:rPr lang="sk-SK"/>
              <a:t>Siedma úroveň</a:t>
            </a:r>
          </a:p>
        </p:txBody>
      </p:sp>
    </p:spTree>
    <p:extLst>
      <p:ext uri="{BB962C8B-B14F-4D97-AF65-F5344CB8AC3E}">
        <p14:creationId xmlns:p14="http://schemas.microsoft.com/office/powerpoint/2010/main" val="869395561"/>
      </p:ext>
    </p:extLst>
  </p:cSld>
  <p:clrMapOvr>
    <a:masterClrMapping/>
  </p:clrMapOvr>
  <p:hf sldNum="0" hdr="0" ftr="0"/>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2stlpce_slide biely">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7" y="215587"/>
            <a:ext cx="8512075" cy="943752"/>
          </a:xfrm>
          <a:prstGeom prst="rect">
            <a:avLst/>
          </a:prstGeom>
        </p:spPr>
        <p:txBody>
          <a:bodyPr lIns="0" tIns="0" rIns="0" bIns="0" anchor="t" anchorCtr="0"/>
          <a:lstStyle>
            <a:lvl1pPr algn="l">
              <a:lnSpc>
                <a:spcPct val="100000"/>
              </a:lnSpc>
              <a:defRPr sz="2903" b="1">
                <a:solidFill>
                  <a:schemeClr val="tx2"/>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sp>
        <p:nvSpPr>
          <p:cNvPr id="3" name="Subtitle 2"/>
          <p:cNvSpPr>
            <a:spLocks noGrp="1"/>
          </p:cNvSpPr>
          <p:nvPr>
            <p:ph type="subTitle" idx="1" hasCustomPrompt="1"/>
          </p:nvPr>
        </p:nvSpPr>
        <p:spPr>
          <a:xfrm>
            <a:off x="302460" y="1270215"/>
            <a:ext cx="5650448" cy="4754991"/>
          </a:xfrm>
          <a:prstGeom prst="rect">
            <a:avLst/>
          </a:prstGeom>
        </p:spPr>
        <p:txBody>
          <a:bodyPr lIns="36000" tIns="36000" rIns="36000" bIns="36000" anchor="ctr"/>
          <a:lstStyle>
            <a:lvl1pPr marL="159847" indent="-159847" algn="l">
              <a:lnSpc>
                <a:spcPct val="100000"/>
              </a:lnSpc>
              <a:spcBef>
                <a:spcPts val="0"/>
              </a:spcBef>
              <a:buSzPct val="130000"/>
              <a:buFont typeface="Arial" panose="020B0604020202020204" pitchFamily="34" charset="0"/>
              <a:buChar char="•"/>
              <a:defRPr sz="1813">
                <a:solidFill>
                  <a:schemeClr val="tx2"/>
                </a:solidFill>
                <a:latin typeface="+mn-lt"/>
              </a:defRPr>
            </a:lvl1pPr>
            <a:lvl2pPr marL="328333" indent="-164167" algn="l">
              <a:buSzPct val="130000"/>
              <a:buFont typeface="Arial" panose="020B0604020202020204" pitchFamily="34" charset="0"/>
              <a:buChar char="•"/>
              <a:defRPr sz="1813">
                <a:solidFill>
                  <a:schemeClr val="tx2"/>
                </a:solidFill>
              </a:defRPr>
            </a:lvl2pPr>
            <a:lvl3pPr marL="492501" indent="-164167" algn="l">
              <a:buSzPct val="130000"/>
              <a:buFont typeface="Arial" panose="020B0604020202020204" pitchFamily="34" charset="0"/>
              <a:buChar char="•"/>
              <a:defRPr sz="1813">
                <a:solidFill>
                  <a:schemeClr val="tx2"/>
                </a:solidFill>
              </a:defRPr>
            </a:lvl3pPr>
            <a:lvl4pPr marL="648027" indent="-155526" algn="l">
              <a:buSzPct val="130000"/>
              <a:buFont typeface="Arial" panose="020B0604020202020204" pitchFamily="34" charset="0"/>
              <a:buChar char="•"/>
              <a:defRPr sz="1813">
                <a:solidFill>
                  <a:schemeClr val="tx2"/>
                </a:solidFill>
              </a:defRPr>
            </a:lvl4pPr>
            <a:lvl5pPr marL="809313" indent="-159847" algn="l">
              <a:buSzPct val="130000"/>
              <a:buFont typeface="Arial" panose="020B0604020202020204" pitchFamily="34" charset="0"/>
              <a:buChar char="•"/>
              <a:defRPr sz="1813">
                <a:solidFill>
                  <a:schemeClr val="tx2"/>
                </a:solidFill>
              </a:defRPr>
            </a:lvl5pPr>
            <a:lvl6pPr marL="2285614" indent="0" algn="ctr">
              <a:buNone/>
              <a:defRPr sz="1600"/>
            </a:lvl6pPr>
            <a:lvl7pPr marL="2742738" indent="0" algn="ctr">
              <a:buNone/>
              <a:defRPr sz="1600"/>
            </a:lvl7pPr>
            <a:lvl8pPr marL="3199861" indent="0" algn="ctr">
              <a:buNone/>
              <a:defRPr sz="1600"/>
            </a:lvl8pPr>
            <a:lvl9pPr marL="3656984" indent="0" algn="ctr">
              <a:buNone/>
              <a:defRPr sz="1600"/>
            </a:lvl9pPr>
          </a:lstStyle>
          <a:p>
            <a:pPr algn="l"/>
            <a:r>
              <a:rPr lang="sk-SK"/>
              <a:t>Klasický </a:t>
            </a:r>
            <a:r>
              <a:rPr lang="sk-SK" err="1"/>
              <a:t>štýl</a:t>
            </a:r>
            <a:r>
              <a:rPr lang="sk-SK"/>
              <a:t> textu, </a:t>
            </a:r>
            <a:r>
              <a:rPr lang="sk-SK" err="1"/>
              <a:t>rozširujúci</a:t>
            </a:r>
            <a:r>
              <a:rPr lang="sk-SK"/>
              <a:t> sa od stredu.</a:t>
            </a:r>
          </a:p>
          <a:p>
            <a:pPr lvl="1" algn="l"/>
            <a:r>
              <a:rPr lang="sk-SK"/>
              <a:t>Kliknite sem a upravte štýly predlohy textu</a:t>
            </a:r>
          </a:p>
          <a:p>
            <a:pPr lvl="1" algn="l"/>
            <a:r>
              <a:rPr lang="sk-SK"/>
              <a:t>Druhá úroveň</a:t>
            </a:r>
          </a:p>
          <a:p>
            <a:pPr lvl="2" algn="l"/>
            <a:r>
              <a:rPr lang="sk-SK"/>
              <a:t>Tretia úroveň</a:t>
            </a:r>
          </a:p>
          <a:p>
            <a:pPr lvl="3" algn="l"/>
            <a:r>
              <a:rPr lang="sk-SK"/>
              <a:t>Štvrtá úroveň</a:t>
            </a:r>
          </a:p>
          <a:p>
            <a:pPr lvl="4" algn="l"/>
            <a:r>
              <a:rPr lang="sk-SK"/>
              <a:t>Piata úroveň</a:t>
            </a:r>
          </a:p>
        </p:txBody>
      </p:sp>
      <p:pic>
        <p:nvPicPr>
          <p:cNvPr id="14" name="Picture 6">
            <a:extLst>
              <a:ext uri="{FF2B5EF4-FFF2-40B4-BE49-F238E27FC236}">
                <a16:creationId xmlns:a16="http://schemas.microsoft.com/office/drawing/2014/main" id="{4BBD1353-51D9-4477-9F98-6328F7AF2121}"/>
              </a:ext>
            </a:extLst>
          </p:cNvPr>
          <p:cNvPicPr>
            <a:picLocks noChangeAspect="1"/>
          </p:cNvPicPr>
          <p:nvPr userDrawn="1"/>
        </p:nvPicPr>
        <p:blipFill>
          <a:blip r:embed="rId2"/>
          <a:srcRect/>
          <a:stretch/>
        </p:blipFill>
        <p:spPr>
          <a:xfrm>
            <a:off x="326729" y="6025205"/>
            <a:ext cx="1603589" cy="486728"/>
          </a:xfrm>
          <a:prstGeom prst="rect">
            <a:avLst/>
          </a:prstGeom>
        </p:spPr>
      </p:pic>
      <p:sp>
        <p:nvSpPr>
          <p:cNvPr id="6" name="Zástupný text 5">
            <a:extLst>
              <a:ext uri="{FF2B5EF4-FFF2-40B4-BE49-F238E27FC236}">
                <a16:creationId xmlns:a16="http://schemas.microsoft.com/office/drawing/2014/main" id="{55D44CC5-287A-4DE2-B126-DF2824D6A44C}"/>
              </a:ext>
            </a:extLst>
          </p:cNvPr>
          <p:cNvSpPr>
            <a:spLocks noGrp="1"/>
          </p:cNvSpPr>
          <p:nvPr>
            <p:ph type="body" sz="quarter" idx="10"/>
          </p:nvPr>
        </p:nvSpPr>
        <p:spPr>
          <a:xfrm>
            <a:off x="6267420" y="1270215"/>
            <a:ext cx="5650448" cy="4755379"/>
          </a:xfrm>
          <a:prstGeom prst="rect">
            <a:avLst/>
          </a:prstGeom>
        </p:spPr>
        <p:txBody>
          <a:bodyPr anchor="ctr"/>
          <a:lstStyle>
            <a:lvl1pPr marL="164167" indent="-164167">
              <a:buSzPct val="130000"/>
              <a:defRPr sz="1813">
                <a:solidFill>
                  <a:schemeClr val="tx2"/>
                </a:solidFill>
              </a:defRPr>
            </a:lvl1pPr>
            <a:lvl2pPr marL="164167" indent="-164167">
              <a:buSzPct val="130000"/>
              <a:defRPr sz="1813">
                <a:solidFill>
                  <a:schemeClr val="tx2"/>
                </a:solidFill>
              </a:defRPr>
            </a:lvl2pPr>
            <a:lvl3pPr marL="328333" indent="-164167">
              <a:buSzPct val="130000"/>
              <a:buFont typeface="Arial" panose="020B0604020202020204" pitchFamily="34" charset="0"/>
              <a:buChar char="•"/>
              <a:defRPr sz="1813">
                <a:solidFill>
                  <a:schemeClr val="tx2"/>
                </a:solidFill>
              </a:defRPr>
            </a:lvl3pPr>
            <a:lvl4pPr marL="492501" indent="-164167">
              <a:buSzPct val="130000"/>
              <a:defRPr sz="1813">
                <a:solidFill>
                  <a:schemeClr val="tx2"/>
                </a:solidFill>
              </a:defRPr>
            </a:lvl4pPr>
            <a:lvl5pPr marL="648027" indent="-164167">
              <a:buSzPct val="130000"/>
              <a:defRPr sz="1813">
                <a:solidFill>
                  <a:schemeClr val="tx2"/>
                </a:solidFill>
              </a:defRPr>
            </a:lvl5pPr>
            <a:lvl6pPr marL="812193" indent="-164167" defTabSz="898596">
              <a:buSzPct val="130000"/>
              <a:defRPr sz="1813">
                <a:solidFill>
                  <a:schemeClr val="tx2"/>
                </a:solidFill>
              </a:defRPr>
            </a:lvl6pPr>
            <a:lvl7pPr marL="2742738" indent="0">
              <a:buNone/>
              <a:defRPr/>
            </a:lvl7pPr>
          </a:lstStyle>
          <a:p>
            <a:pPr lvl="1"/>
            <a:r>
              <a:rPr lang="sk-SK"/>
              <a:t>Kliknite sem a upravte štýly predlohy textu</a:t>
            </a:r>
          </a:p>
          <a:p>
            <a:pPr lvl="2"/>
            <a:r>
              <a:rPr lang="sk-SK"/>
              <a:t>Druhá úroveň</a:t>
            </a:r>
          </a:p>
          <a:p>
            <a:pPr lvl="3"/>
            <a:r>
              <a:rPr lang="sk-SK"/>
              <a:t>Tretia úroveň</a:t>
            </a:r>
          </a:p>
          <a:p>
            <a:pPr lvl="4"/>
            <a:r>
              <a:rPr lang="sk-SK"/>
              <a:t>Štvrtá úroveň</a:t>
            </a:r>
          </a:p>
          <a:p>
            <a:pPr lvl="5"/>
            <a:r>
              <a:rPr lang="sk-SK"/>
              <a:t>Piata úroveň</a:t>
            </a:r>
          </a:p>
        </p:txBody>
      </p:sp>
    </p:spTree>
    <p:extLst>
      <p:ext uri="{BB962C8B-B14F-4D97-AF65-F5344CB8AC3E}">
        <p14:creationId xmlns:p14="http://schemas.microsoft.com/office/powerpoint/2010/main" val="2983594597"/>
      </p:ext>
    </p:extLst>
  </p:cSld>
  <p:clrMapOvr>
    <a:masterClrMapping/>
  </p:clrMapOvr>
  <p:hf sldNum="0" hdr="0" ftr="0"/>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2stlpce_slide_graf PRAVY">
    <p:spTree>
      <p:nvGrpSpPr>
        <p:cNvPr id="1" name=""/>
        <p:cNvGrpSpPr/>
        <p:nvPr/>
      </p:nvGrpSpPr>
      <p:grpSpPr>
        <a:xfrm>
          <a:off x="0" y="0"/>
          <a:ext cx="0" cy="0"/>
          <a:chOff x="0" y="0"/>
          <a:chExt cx="0" cy="0"/>
        </a:xfrm>
      </p:grpSpPr>
      <p:sp>
        <p:nvSpPr>
          <p:cNvPr id="5" name="Zástupný objekt pre graf 4">
            <a:extLst>
              <a:ext uri="{FF2B5EF4-FFF2-40B4-BE49-F238E27FC236}">
                <a16:creationId xmlns:a16="http://schemas.microsoft.com/office/drawing/2014/main" id="{45DA7556-910B-45BB-93E7-8448812D878B}"/>
              </a:ext>
            </a:extLst>
          </p:cNvPr>
          <p:cNvSpPr>
            <a:spLocks noGrp="1"/>
          </p:cNvSpPr>
          <p:nvPr>
            <p:ph type="chart" sz="quarter" idx="11"/>
          </p:nvPr>
        </p:nvSpPr>
        <p:spPr>
          <a:xfrm>
            <a:off x="6262831" y="1270215"/>
            <a:ext cx="5650448" cy="4755379"/>
          </a:xfrm>
          <a:prstGeom prst="rect">
            <a:avLst/>
          </a:prstGeom>
          <a:solidFill>
            <a:schemeClr val="bg1">
              <a:lumMod val="75000"/>
            </a:schemeClr>
          </a:solidFill>
        </p:spPr>
        <p:txBody>
          <a:bodyPr anchor="t" anchorCtr="0"/>
          <a:lstStyle>
            <a:lvl1pPr algn="ctr">
              <a:defRPr sz="1813">
                <a:solidFill>
                  <a:schemeClr val="tx2"/>
                </a:solidFill>
              </a:defRPr>
            </a:lvl1pPr>
          </a:lstStyle>
          <a:p>
            <a:endParaRPr lang="sk-SK"/>
          </a:p>
        </p:txBody>
      </p:sp>
      <p:sp>
        <p:nvSpPr>
          <p:cNvPr id="2" name="Title 1"/>
          <p:cNvSpPr>
            <a:spLocks noGrp="1"/>
          </p:cNvSpPr>
          <p:nvPr>
            <p:ph type="ctrTitle" hasCustomPrompt="1"/>
          </p:nvPr>
        </p:nvSpPr>
        <p:spPr>
          <a:xfrm>
            <a:off x="328387" y="215588"/>
            <a:ext cx="8512075" cy="933758"/>
          </a:xfrm>
          <a:prstGeom prst="rect">
            <a:avLst/>
          </a:prstGeom>
        </p:spPr>
        <p:txBody>
          <a:bodyPr lIns="0" tIns="0" rIns="0" bIns="0" anchor="t" anchorCtr="0"/>
          <a:lstStyle>
            <a:lvl1pPr algn="l">
              <a:lnSpc>
                <a:spcPct val="100000"/>
              </a:lnSpc>
              <a:defRPr sz="2903" b="1">
                <a:solidFill>
                  <a:schemeClr val="tx2"/>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sp>
        <p:nvSpPr>
          <p:cNvPr id="3" name="Subtitle 2"/>
          <p:cNvSpPr>
            <a:spLocks noGrp="1"/>
          </p:cNvSpPr>
          <p:nvPr>
            <p:ph type="subTitle" idx="1" hasCustomPrompt="1"/>
          </p:nvPr>
        </p:nvSpPr>
        <p:spPr>
          <a:xfrm>
            <a:off x="302459" y="1270215"/>
            <a:ext cx="5650448" cy="4754991"/>
          </a:xfrm>
          <a:prstGeom prst="rect">
            <a:avLst/>
          </a:prstGeom>
        </p:spPr>
        <p:txBody>
          <a:bodyPr lIns="36000" tIns="36000" rIns="36000" bIns="36000" anchor="ctr"/>
          <a:lstStyle>
            <a:lvl1pPr marL="159847" indent="-159847" algn="l">
              <a:lnSpc>
                <a:spcPct val="100000"/>
              </a:lnSpc>
              <a:spcBef>
                <a:spcPts val="0"/>
              </a:spcBef>
              <a:buSzPct val="130000"/>
              <a:buFont typeface="Arial" panose="020B0604020202020204" pitchFamily="34" charset="0"/>
              <a:buChar char="•"/>
              <a:defRPr sz="1813">
                <a:solidFill>
                  <a:schemeClr val="tx2"/>
                </a:solidFill>
                <a:latin typeface="+mn-lt"/>
              </a:defRPr>
            </a:lvl1pPr>
            <a:lvl2pPr marL="328333" indent="-164167" algn="l">
              <a:buSzPct val="130000"/>
              <a:buFont typeface="Arial" panose="020B0604020202020204" pitchFamily="34" charset="0"/>
              <a:buChar char="•"/>
              <a:defRPr sz="1813">
                <a:solidFill>
                  <a:schemeClr val="tx2"/>
                </a:solidFill>
              </a:defRPr>
            </a:lvl2pPr>
            <a:lvl3pPr marL="492501" indent="-164167" algn="l">
              <a:buSzPct val="130000"/>
              <a:buFont typeface="Arial" panose="020B0604020202020204" pitchFamily="34" charset="0"/>
              <a:buChar char="•"/>
              <a:defRPr sz="1813">
                <a:solidFill>
                  <a:schemeClr val="tx2"/>
                </a:solidFill>
              </a:defRPr>
            </a:lvl3pPr>
            <a:lvl4pPr marL="648027" indent="-155526" algn="l">
              <a:buSzPct val="130000"/>
              <a:buFont typeface="Arial" panose="020B0604020202020204" pitchFamily="34" charset="0"/>
              <a:buChar char="•"/>
              <a:defRPr sz="1813">
                <a:solidFill>
                  <a:schemeClr val="tx2"/>
                </a:solidFill>
              </a:defRPr>
            </a:lvl4pPr>
            <a:lvl5pPr marL="809313" indent="-159847" algn="l">
              <a:buSzPct val="130000"/>
              <a:buFont typeface="Arial" panose="020B0604020202020204" pitchFamily="34" charset="0"/>
              <a:buChar char="•"/>
              <a:defRPr sz="1813">
                <a:solidFill>
                  <a:schemeClr val="tx2"/>
                </a:solidFill>
              </a:defRPr>
            </a:lvl5pPr>
            <a:lvl6pPr marL="2285614" indent="0" algn="ctr">
              <a:buNone/>
              <a:defRPr sz="1600"/>
            </a:lvl6pPr>
            <a:lvl7pPr marL="2742738" indent="0" algn="ctr">
              <a:buNone/>
              <a:defRPr sz="1600"/>
            </a:lvl7pPr>
            <a:lvl8pPr marL="3199861" indent="0" algn="ctr">
              <a:buNone/>
              <a:defRPr sz="1600"/>
            </a:lvl8pPr>
            <a:lvl9pPr marL="3656984" indent="0" algn="ctr">
              <a:buNone/>
              <a:defRPr sz="1600"/>
            </a:lvl9pPr>
          </a:lstStyle>
          <a:p>
            <a:pPr algn="l"/>
            <a:r>
              <a:rPr lang="sk-SK"/>
              <a:t>Klasický </a:t>
            </a:r>
            <a:r>
              <a:rPr lang="sk-SK" err="1"/>
              <a:t>štýl</a:t>
            </a:r>
            <a:r>
              <a:rPr lang="sk-SK"/>
              <a:t> textu, </a:t>
            </a:r>
            <a:r>
              <a:rPr lang="sk-SK" err="1"/>
              <a:t>rozširujúci</a:t>
            </a:r>
            <a:r>
              <a:rPr lang="sk-SK"/>
              <a:t> sa od stredu.</a:t>
            </a:r>
            <a:br>
              <a:rPr lang="sk-SK"/>
            </a:br>
            <a:r>
              <a:rPr lang="sk-SK"/>
              <a:t>Kliknite sem a upravte štýly predlohy textu</a:t>
            </a:r>
          </a:p>
          <a:p>
            <a:pPr lvl="1" algn="l"/>
            <a:r>
              <a:rPr lang="sk-SK"/>
              <a:t>Druhá úroveň</a:t>
            </a:r>
          </a:p>
          <a:p>
            <a:pPr lvl="2" algn="l"/>
            <a:r>
              <a:rPr lang="sk-SK"/>
              <a:t>Tretia úroveň</a:t>
            </a:r>
          </a:p>
          <a:p>
            <a:pPr lvl="3" algn="l"/>
            <a:r>
              <a:rPr lang="sk-SK"/>
              <a:t>Štvrtá úroveň</a:t>
            </a:r>
          </a:p>
          <a:p>
            <a:pPr lvl="4" algn="l"/>
            <a:r>
              <a:rPr lang="sk-SK"/>
              <a:t>Piata úroveň</a:t>
            </a:r>
          </a:p>
        </p:txBody>
      </p:sp>
      <p:pic>
        <p:nvPicPr>
          <p:cNvPr id="14" name="Picture 6">
            <a:extLst>
              <a:ext uri="{FF2B5EF4-FFF2-40B4-BE49-F238E27FC236}">
                <a16:creationId xmlns:a16="http://schemas.microsoft.com/office/drawing/2014/main" id="{4BBD1353-51D9-4477-9F98-6328F7AF2121}"/>
              </a:ext>
            </a:extLst>
          </p:cNvPr>
          <p:cNvPicPr>
            <a:picLocks noChangeAspect="1"/>
          </p:cNvPicPr>
          <p:nvPr userDrawn="1"/>
        </p:nvPicPr>
        <p:blipFill>
          <a:blip r:embed="rId2"/>
          <a:srcRect/>
          <a:stretch/>
        </p:blipFill>
        <p:spPr>
          <a:xfrm>
            <a:off x="326729" y="6025205"/>
            <a:ext cx="1603589" cy="486728"/>
          </a:xfrm>
          <a:prstGeom prst="rect">
            <a:avLst/>
          </a:prstGeom>
        </p:spPr>
      </p:pic>
    </p:spTree>
    <p:extLst>
      <p:ext uri="{BB962C8B-B14F-4D97-AF65-F5344CB8AC3E}">
        <p14:creationId xmlns:p14="http://schemas.microsoft.com/office/powerpoint/2010/main" val="1637255165"/>
      </p:ext>
    </p:extLst>
  </p:cSld>
  <p:clrMapOvr>
    <a:masterClrMapping/>
  </p:clrMapOvr>
  <p:hf sldNum="0" hdr="0" ftr="0"/>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2stlpce_slide_graf LAVY">
    <p:spTree>
      <p:nvGrpSpPr>
        <p:cNvPr id="1" name=""/>
        <p:cNvGrpSpPr/>
        <p:nvPr/>
      </p:nvGrpSpPr>
      <p:grpSpPr>
        <a:xfrm>
          <a:off x="0" y="0"/>
          <a:ext cx="0" cy="0"/>
          <a:chOff x="0" y="0"/>
          <a:chExt cx="0" cy="0"/>
        </a:xfrm>
      </p:grpSpPr>
      <p:sp>
        <p:nvSpPr>
          <p:cNvPr id="5" name="Zástupný objekt pre graf 4">
            <a:extLst>
              <a:ext uri="{FF2B5EF4-FFF2-40B4-BE49-F238E27FC236}">
                <a16:creationId xmlns:a16="http://schemas.microsoft.com/office/drawing/2014/main" id="{45DA7556-910B-45BB-93E7-8448812D878B}"/>
              </a:ext>
            </a:extLst>
          </p:cNvPr>
          <p:cNvSpPr>
            <a:spLocks noGrp="1"/>
          </p:cNvSpPr>
          <p:nvPr>
            <p:ph type="chart" sz="quarter" idx="11"/>
          </p:nvPr>
        </p:nvSpPr>
        <p:spPr>
          <a:xfrm>
            <a:off x="292465" y="1264066"/>
            <a:ext cx="5650448" cy="4755379"/>
          </a:xfrm>
          <a:prstGeom prst="rect">
            <a:avLst/>
          </a:prstGeom>
          <a:solidFill>
            <a:schemeClr val="bg1">
              <a:lumMod val="75000"/>
            </a:schemeClr>
          </a:solidFill>
        </p:spPr>
        <p:txBody>
          <a:bodyPr anchor="t" anchorCtr="0"/>
          <a:lstStyle>
            <a:lvl1pPr algn="ctr">
              <a:defRPr sz="1813">
                <a:solidFill>
                  <a:schemeClr val="tx2"/>
                </a:solidFill>
              </a:defRPr>
            </a:lvl1pPr>
          </a:lstStyle>
          <a:p>
            <a:endParaRPr lang="sk-SK"/>
          </a:p>
        </p:txBody>
      </p:sp>
      <p:sp>
        <p:nvSpPr>
          <p:cNvPr id="2" name="Title 1"/>
          <p:cNvSpPr>
            <a:spLocks noGrp="1"/>
          </p:cNvSpPr>
          <p:nvPr>
            <p:ph type="ctrTitle" hasCustomPrompt="1"/>
          </p:nvPr>
        </p:nvSpPr>
        <p:spPr>
          <a:xfrm>
            <a:off x="328387" y="216140"/>
            <a:ext cx="8512075" cy="912237"/>
          </a:xfrm>
          <a:prstGeom prst="rect">
            <a:avLst/>
          </a:prstGeom>
        </p:spPr>
        <p:txBody>
          <a:bodyPr lIns="0" tIns="0" rIns="0" bIns="0" anchor="t"/>
          <a:lstStyle>
            <a:lvl1pPr algn="l">
              <a:lnSpc>
                <a:spcPct val="100000"/>
              </a:lnSpc>
              <a:defRPr sz="2903" b="1">
                <a:solidFill>
                  <a:schemeClr val="tx2"/>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pic>
        <p:nvPicPr>
          <p:cNvPr id="14" name="Picture 6">
            <a:extLst>
              <a:ext uri="{FF2B5EF4-FFF2-40B4-BE49-F238E27FC236}">
                <a16:creationId xmlns:a16="http://schemas.microsoft.com/office/drawing/2014/main" id="{4BBD1353-51D9-4477-9F98-6328F7AF2121}"/>
              </a:ext>
            </a:extLst>
          </p:cNvPr>
          <p:cNvPicPr>
            <a:picLocks noChangeAspect="1"/>
          </p:cNvPicPr>
          <p:nvPr userDrawn="1"/>
        </p:nvPicPr>
        <p:blipFill>
          <a:blip r:embed="rId2"/>
          <a:srcRect/>
          <a:stretch/>
        </p:blipFill>
        <p:spPr>
          <a:xfrm>
            <a:off x="326729" y="6025205"/>
            <a:ext cx="1603589" cy="486728"/>
          </a:xfrm>
          <a:prstGeom prst="rect">
            <a:avLst/>
          </a:prstGeom>
        </p:spPr>
      </p:pic>
      <p:sp>
        <p:nvSpPr>
          <p:cNvPr id="6" name="Zástupný text 5">
            <a:extLst>
              <a:ext uri="{FF2B5EF4-FFF2-40B4-BE49-F238E27FC236}">
                <a16:creationId xmlns:a16="http://schemas.microsoft.com/office/drawing/2014/main" id="{86ED19D1-F0D0-4C7A-BB19-0B24E6E36982}"/>
              </a:ext>
            </a:extLst>
          </p:cNvPr>
          <p:cNvSpPr>
            <a:spLocks noGrp="1"/>
          </p:cNvSpPr>
          <p:nvPr>
            <p:ph type="body" sz="quarter" idx="10"/>
          </p:nvPr>
        </p:nvSpPr>
        <p:spPr>
          <a:xfrm>
            <a:off x="6267001" y="1270215"/>
            <a:ext cx="5650448" cy="4755379"/>
          </a:xfrm>
          <a:prstGeom prst="rect">
            <a:avLst/>
          </a:prstGeom>
        </p:spPr>
        <p:txBody>
          <a:bodyPr anchor="ctr"/>
          <a:lstStyle>
            <a:lvl1pPr marL="164167" indent="-164167">
              <a:buSzPct val="130000"/>
              <a:defRPr sz="1813">
                <a:solidFill>
                  <a:schemeClr val="tx2"/>
                </a:solidFill>
              </a:defRPr>
            </a:lvl1pPr>
            <a:lvl2pPr marL="164167" indent="-164167" algn="l">
              <a:buSzPct val="130000"/>
              <a:defRPr sz="1813">
                <a:solidFill>
                  <a:schemeClr val="tx2"/>
                </a:solidFill>
              </a:defRPr>
            </a:lvl2pPr>
            <a:lvl3pPr marL="328333" indent="-164167" algn="l">
              <a:buSzPct val="130000"/>
              <a:buFont typeface="Arial" panose="020B0604020202020204" pitchFamily="34" charset="0"/>
              <a:buChar char="•"/>
              <a:defRPr sz="1813">
                <a:solidFill>
                  <a:schemeClr val="tx2"/>
                </a:solidFill>
              </a:defRPr>
            </a:lvl3pPr>
            <a:lvl4pPr marL="492501" indent="-164167" algn="l">
              <a:buSzPct val="130000"/>
              <a:defRPr sz="1813">
                <a:solidFill>
                  <a:schemeClr val="tx2"/>
                </a:solidFill>
              </a:defRPr>
            </a:lvl4pPr>
            <a:lvl5pPr marL="648027" indent="-164167" algn="l">
              <a:buSzPct val="130000"/>
              <a:defRPr sz="1813">
                <a:solidFill>
                  <a:schemeClr val="tx2"/>
                </a:solidFill>
              </a:defRPr>
            </a:lvl5pPr>
            <a:lvl6pPr marL="812193" indent="-164167" algn="l" defTabSz="898596">
              <a:buSzPct val="130000"/>
              <a:defRPr sz="1813">
                <a:solidFill>
                  <a:schemeClr val="tx2"/>
                </a:solidFill>
              </a:defRPr>
            </a:lvl6pPr>
            <a:lvl7pPr marL="2742738" indent="0">
              <a:buNone/>
              <a:defRPr/>
            </a:lvl7pPr>
          </a:lstStyle>
          <a:p>
            <a:pPr lvl="1"/>
            <a:r>
              <a:rPr lang="sk-SK"/>
              <a:t>Kliknite sem a upravte štýly predlohy textu</a:t>
            </a:r>
          </a:p>
          <a:p>
            <a:pPr lvl="2"/>
            <a:r>
              <a:rPr lang="sk-SK"/>
              <a:t>Druhá úroveň</a:t>
            </a:r>
          </a:p>
          <a:p>
            <a:pPr lvl="3"/>
            <a:r>
              <a:rPr lang="sk-SK"/>
              <a:t>Tretia úroveň</a:t>
            </a:r>
          </a:p>
          <a:p>
            <a:pPr lvl="4"/>
            <a:r>
              <a:rPr lang="sk-SK"/>
              <a:t>Štvrtá úroveň</a:t>
            </a:r>
          </a:p>
          <a:p>
            <a:pPr lvl="5"/>
            <a:r>
              <a:rPr lang="sk-SK"/>
              <a:t>Piata úroveň</a:t>
            </a:r>
          </a:p>
        </p:txBody>
      </p:sp>
    </p:spTree>
    <p:extLst>
      <p:ext uri="{BB962C8B-B14F-4D97-AF65-F5344CB8AC3E}">
        <p14:creationId xmlns:p14="http://schemas.microsoft.com/office/powerpoint/2010/main" val="1902052444"/>
      </p:ext>
    </p:extLst>
  </p:cSld>
  <p:clrMapOvr>
    <a:masterClrMapping/>
  </p:clrMapOvr>
  <p:hf sldNum="0" hdr="0" ftr="0"/>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2stlpce_slide_foto_mala">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7" y="215587"/>
            <a:ext cx="8512075" cy="994660"/>
          </a:xfrm>
          <a:prstGeom prst="rect">
            <a:avLst/>
          </a:prstGeom>
        </p:spPr>
        <p:txBody>
          <a:bodyPr lIns="0" tIns="0" rIns="0" bIns="0" anchor="t"/>
          <a:lstStyle>
            <a:lvl1pPr algn="l">
              <a:lnSpc>
                <a:spcPct val="100000"/>
              </a:lnSpc>
              <a:defRPr sz="2903" b="1">
                <a:solidFill>
                  <a:schemeClr val="tx2"/>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sp>
        <p:nvSpPr>
          <p:cNvPr id="3" name="Subtitle 2"/>
          <p:cNvSpPr>
            <a:spLocks noGrp="1"/>
          </p:cNvSpPr>
          <p:nvPr>
            <p:ph type="subTitle" idx="1" hasCustomPrompt="1"/>
          </p:nvPr>
        </p:nvSpPr>
        <p:spPr>
          <a:xfrm>
            <a:off x="302460" y="1270215"/>
            <a:ext cx="5650448" cy="4754991"/>
          </a:xfrm>
          <a:prstGeom prst="rect">
            <a:avLst/>
          </a:prstGeom>
        </p:spPr>
        <p:txBody>
          <a:bodyPr lIns="36000" tIns="36000" rIns="36000" bIns="36000" anchor="ctr"/>
          <a:lstStyle>
            <a:lvl1pPr marL="159847" indent="-159847" algn="l">
              <a:lnSpc>
                <a:spcPct val="100000"/>
              </a:lnSpc>
              <a:spcBef>
                <a:spcPts val="0"/>
              </a:spcBef>
              <a:buSzPct val="130000"/>
              <a:buFont typeface="Arial" panose="020B0604020202020204" pitchFamily="34" charset="0"/>
              <a:buChar char="•"/>
              <a:defRPr sz="1813">
                <a:solidFill>
                  <a:schemeClr val="tx2"/>
                </a:solidFill>
                <a:latin typeface="+mn-lt"/>
              </a:defRPr>
            </a:lvl1pPr>
            <a:lvl2pPr marL="328333" indent="-164167" algn="l">
              <a:buSzPct val="130000"/>
              <a:buFont typeface="Arial" panose="020B0604020202020204" pitchFamily="34" charset="0"/>
              <a:buChar char="•"/>
              <a:defRPr sz="1813">
                <a:solidFill>
                  <a:schemeClr val="tx2"/>
                </a:solidFill>
              </a:defRPr>
            </a:lvl2pPr>
            <a:lvl3pPr marL="492501" indent="-164167" algn="l">
              <a:buSzPct val="130000"/>
              <a:buFont typeface="Arial" panose="020B0604020202020204" pitchFamily="34" charset="0"/>
              <a:buChar char="•"/>
              <a:defRPr sz="1813">
                <a:solidFill>
                  <a:schemeClr val="tx2"/>
                </a:solidFill>
              </a:defRPr>
            </a:lvl3pPr>
            <a:lvl4pPr marL="648027" indent="-155526" algn="l">
              <a:buSzPct val="130000"/>
              <a:buFont typeface="Arial" panose="020B0604020202020204" pitchFamily="34" charset="0"/>
              <a:buChar char="•"/>
              <a:defRPr sz="1813">
                <a:solidFill>
                  <a:schemeClr val="tx2"/>
                </a:solidFill>
              </a:defRPr>
            </a:lvl4pPr>
            <a:lvl5pPr marL="809313" indent="-159847" algn="l">
              <a:buSzPct val="130000"/>
              <a:buFont typeface="Arial" panose="020B0604020202020204" pitchFamily="34" charset="0"/>
              <a:buChar char="•"/>
              <a:defRPr sz="1813">
                <a:solidFill>
                  <a:schemeClr val="tx2"/>
                </a:solidFill>
              </a:defRPr>
            </a:lvl5pPr>
            <a:lvl6pPr marL="2285614" indent="0" algn="ctr">
              <a:buNone/>
              <a:defRPr sz="1600"/>
            </a:lvl6pPr>
            <a:lvl7pPr marL="2742738" indent="0" algn="ctr">
              <a:buNone/>
              <a:defRPr sz="1600"/>
            </a:lvl7pPr>
            <a:lvl8pPr marL="3199861" indent="0" algn="ctr">
              <a:buNone/>
              <a:defRPr sz="1600"/>
            </a:lvl8pPr>
            <a:lvl9pPr marL="3656984" indent="0" algn="ctr">
              <a:buNone/>
              <a:defRPr sz="1600"/>
            </a:lvl9pPr>
          </a:lstStyle>
          <a:p>
            <a:pPr algn="l"/>
            <a:r>
              <a:rPr lang="sk-SK"/>
              <a:t>Kliknite sem a upravte štýly predlohy textu</a:t>
            </a:r>
          </a:p>
          <a:p>
            <a:pPr lvl="1" algn="l"/>
            <a:r>
              <a:rPr lang="sk-SK"/>
              <a:t>Druhá úroveň</a:t>
            </a:r>
          </a:p>
          <a:p>
            <a:pPr lvl="2" algn="l"/>
            <a:r>
              <a:rPr lang="sk-SK"/>
              <a:t>Tretia úroveň</a:t>
            </a:r>
          </a:p>
          <a:p>
            <a:pPr lvl="3" algn="l"/>
            <a:r>
              <a:rPr lang="sk-SK"/>
              <a:t>Štvrtá úroveň</a:t>
            </a:r>
          </a:p>
          <a:p>
            <a:pPr lvl="4" algn="l"/>
            <a:r>
              <a:rPr lang="sk-SK"/>
              <a:t>Piata úroveň</a:t>
            </a:r>
          </a:p>
        </p:txBody>
      </p:sp>
      <p:pic>
        <p:nvPicPr>
          <p:cNvPr id="14" name="Picture 6">
            <a:extLst>
              <a:ext uri="{FF2B5EF4-FFF2-40B4-BE49-F238E27FC236}">
                <a16:creationId xmlns:a16="http://schemas.microsoft.com/office/drawing/2014/main" id="{4BBD1353-51D9-4477-9F98-6328F7AF2121}"/>
              </a:ext>
            </a:extLst>
          </p:cNvPr>
          <p:cNvPicPr>
            <a:picLocks noChangeAspect="1"/>
          </p:cNvPicPr>
          <p:nvPr userDrawn="1"/>
        </p:nvPicPr>
        <p:blipFill>
          <a:blip r:embed="rId2"/>
          <a:srcRect/>
          <a:stretch/>
        </p:blipFill>
        <p:spPr>
          <a:xfrm>
            <a:off x="326729" y="6025205"/>
            <a:ext cx="1603589" cy="486728"/>
          </a:xfrm>
          <a:prstGeom prst="rect">
            <a:avLst/>
          </a:prstGeom>
        </p:spPr>
      </p:pic>
      <p:sp>
        <p:nvSpPr>
          <p:cNvPr id="6" name="Zástupný objekt pre obrázok 5">
            <a:extLst>
              <a:ext uri="{FF2B5EF4-FFF2-40B4-BE49-F238E27FC236}">
                <a16:creationId xmlns:a16="http://schemas.microsoft.com/office/drawing/2014/main" id="{D3CC7A6B-0456-47C3-AB34-6D1A2134D916}"/>
              </a:ext>
            </a:extLst>
          </p:cNvPr>
          <p:cNvSpPr>
            <a:spLocks noGrp="1"/>
          </p:cNvSpPr>
          <p:nvPr>
            <p:ph type="pic" sz="quarter" idx="10"/>
          </p:nvPr>
        </p:nvSpPr>
        <p:spPr>
          <a:xfrm>
            <a:off x="6736779" y="1439181"/>
            <a:ext cx="5152761" cy="4586413"/>
          </a:xfrm>
          <a:prstGeom prst="rect">
            <a:avLst/>
          </a:prstGeom>
          <a:solidFill>
            <a:schemeClr val="bg1">
              <a:lumMod val="75000"/>
            </a:schemeClr>
          </a:solidFill>
        </p:spPr>
        <p:txBody>
          <a:bodyPr/>
          <a:lstStyle/>
          <a:p>
            <a:endParaRPr lang="sk-SK"/>
          </a:p>
        </p:txBody>
      </p:sp>
    </p:spTree>
    <p:extLst>
      <p:ext uri="{BB962C8B-B14F-4D97-AF65-F5344CB8AC3E}">
        <p14:creationId xmlns:p14="http://schemas.microsoft.com/office/powerpoint/2010/main" val="1467068746"/>
      </p:ext>
    </p:extLst>
  </p:cSld>
  <p:clrMapOvr>
    <a:masterClrMapping/>
  </p:clrMapOvr>
  <p:hf sldNum="0" hdr="0" ftr="0"/>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2stlpce_slide_foto_velka">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6" y="215587"/>
            <a:ext cx="5608774" cy="1303546"/>
          </a:xfrm>
          <a:prstGeom prst="rect">
            <a:avLst/>
          </a:prstGeom>
        </p:spPr>
        <p:txBody>
          <a:bodyPr lIns="0" tIns="0" rIns="0" bIns="0" anchor="t"/>
          <a:lstStyle>
            <a:lvl1pPr algn="l">
              <a:lnSpc>
                <a:spcPct val="100000"/>
              </a:lnSpc>
              <a:defRPr sz="2903" b="1">
                <a:solidFill>
                  <a:schemeClr val="tx2"/>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r>
              <a:rPr lang="sk-SK"/>
              <a:t> </a:t>
            </a:r>
            <a:r>
              <a:rPr lang="en-GB"/>
              <a:t>a </a:t>
            </a:r>
            <a:r>
              <a:rPr lang="en-GB" err="1"/>
              <a:t>prechádzať</a:t>
            </a:r>
            <a:r>
              <a:rPr lang="en-GB"/>
              <a:t> </a:t>
            </a:r>
            <a:r>
              <a:rPr lang="en-GB" err="1"/>
              <a:t>cez</a:t>
            </a:r>
            <a:r>
              <a:rPr lang="en-GB"/>
              <a:t> </a:t>
            </a:r>
            <a:r>
              <a:rPr lang="sk-SK"/>
              <a:t>dva</a:t>
            </a:r>
            <a:r>
              <a:rPr lang="en-GB"/>
              <a:t> </a:t>
            </a:r>
            <a:r>
              <a:rPr lang="en-GB" err="1"/>
              <a:t>stĺpce</a:t>
            </a:r>
            <a:endParaRPr lang="en-US"/>
          </a:p>
        </p:txBody>
      </p:sp>
      <p:sp>
        <p:nvSpPr>
          <p:cNvPr id="3" name="Subtitle 2"/>
          <p:cNvSpPr>
            <a:spLocks noGrp="1"/>
          </p:cNvSpPr>
          <p:nvPr>
            <p:ph type="subTitle" idx="1" hasCustomPrompt="1"/>
          </p:nvPr>
        </p:nvSpPr>
        <p:spPr>
          <a:xfrm>
            <a:off x="302458" y="1778986"/>
            <a:ext cx="5650448" cy="4246219"/>
          </a:xfrm>
          <a:prstGeom prst="rect">
            <a:avLst/>
          </a:prstGeom>
        </p:spPr>
        <p:txBody>
          <a:bodyPr lIns="36000" tIns="36000" rIns="36000" bIns="36000" anchor="ctr"/>
          <a:lstStyle>
            <a:lvl1pPr marL="159847" indent="-159847" algn="l">
              <a:lnSpc>
                <a:spcPct val="100000"/>
              </a:lnSpc>
              <a:spcBef>
                <a:spcPts val="0"/>
              </a:spcBef>
              <a:buSzPct val="130000"/>
              <a:buFont typeface="Arial" panose="020B0604020202020204" pitchFamily="34" charset="0"/>
              <a:buChar char="•"/>
              <a:defRPr sz="1813">
                <a:solidFill>
                  <a:schemeClr val="tx2"/>
                </a:solidFill>
                <a:latin typeface="+mn-lt"/>
              </a:defRPr>
            </a:lvl1pPr>
            <a:lvl2pPr marL="328333" indent="-164167" algn="l">
              <a:buSzPct val="130000"/>
              <a:buFont typeface="Arial" panose="020B0604020202020204" pitchFamily="34" charset="0"/>
              <a:buChar char="•"/>
              <a:defRPr sz="1813">
                <a:solidFill>
                  <a:schemeClr val="tx2"/>
                </a:solidFill>
              </a:defRPr>
            </a:lvl2pPr>
            <a:lvl3pPr marL="492501" indent="-164167" algn="l">
              <a:buSzPct val="130000"/>
              <a:buFont typeface="Arial" panose="020B0604020202020204" pitchFamily="34" charset="0"/>
              <a:buChar char="•"/>
              <a:defRPr sz="1813">
                <a:solidFill>
                  <a:schemeClr val="tx2"/>
                </a:solidFill>
              </a:defRPr>
            </a:lvl3pPr>
            <a:lvl4pPr marL="648027" indent="-155526" algn="l">
              <a:buSzPct val="130000"/>
              <a:buFont typeface="Arial" panose="020B0604020202020204" pitchFamily="34" charset="0"/>
              <a:buChar char="•"/>
              <a:defRPr sz="1813">
                <a:solidFill>
                  <a:schemeClr val="tx2"/>
                </a:solidFill>
              </a:defRPr>
            </a:lvl4pPr>
            <a:lvl5pPr marL="809313" indent="-159847" algn="l">
              <a:buSzPct val="130000"/>
              <a:buFont typeface="Arial" panose="020B0604020202020204" pitchFamily="34" charset="0"/>
              <a:buChar char="•"/>
              <a:defRPr sz="1813">
                <a:solidFill>
                  <a:schemeClr val="tx2"/>
                </a:solidFill>
              </a:defRPr>
            </a:lvl5pPr>
            <a:lvl6pPr marL="2285614" indent="0" algn="ctr">
              <a:buNone/>
              <a:defRPr sz="1600"/>
            </a:lvl6pPr>
            <a:lvl7pPr marL="2742738" indent="0" algn="ctr">
              <a:buNone/>
              <a:defRPr sz="1600"/>
            </a:lvl7pPr>
            <a:lvl8pPr marL="3199861" indent="0" algn="ctr">
              <a:buNone/>
              <a:defRPr sz="1600"/>
            </a:lvl8pPr>
            <a:lvl9pPr marL="3656984" indent="0" algn="ctr">
              <a:buNone/>
              <a:defRPr sz="1600"/>
            </a:lvl9pPr>
          </a:lstStyle>
          <a:p>
            <a:pPr algn="l"/>
            <a:r>
              <a:rPr lang="sk-SK"/>
              <a:t>Kliknite sem a upravte štýly predlohy textu</a:t>
            </a:r>
          </a:p>
          <a:p>
            <a:pPr lvl="1" algn="l"/>
            <a:r>
              <a:rPr lang="sk-SK"/>
              <a:t>Druhá úroveň</a:t>
            </a:r>
          </a:p>
          <a:p>
            <a:pPr lvl="2" algn="l"/>
            <a:r>
              <a:rPr lang="sk-SK"/>
              <a:t>Tretia úroveň</a:t>
            </a:r>
          </a:p>
          <a:p>
            <a:pPr lvl="3" algn="l"/>
            <a:r>
              <a:rPr lang="sk-SK"/>
              <a:t>Štvrtá úroveň</a:t>
            </a:r>
          </a:p>
          <a:p>
            <a:pPr lvl="4" algn="l"/>
            <a:r>
              <a:rPr lang="sk-SK"/>
              <a:t>Piata úroveň</a:t>
            </a:r>
          </a:p>
        </p:txBody>
      </p:sp>
      <p:pic>
        <p:nvPicPr>
          <p:cNvPr id="14" name="Picture 6">
            <a:extLst>
              <a:ext uri="{FF2B5EF4-FFF2-40B4-BE49-F238E27FC236}">
                <a16:creationId xmlns:a16="http://schemas.microsoft.com/office/drawing/2014/main" id="{4BBD1353-51D9-4477-9F98-6328F7AF2121}"/>
              </a:ext>
            </a:extLst>
          </p:cNvPr>
          <p:cNvPicPr>
            <a:picLocks noChangeAspect="1"/>
          </p:cNvPicPr>
          <p:nvPr userDrawn="1"/>
        </p:nvPicPr>
        <p:blipFill>
          <a:blip r:embed="rId2"/>
          <a:srcRect/>
          <a:stretch/>
        </p:blipFill>
        <p:spPr>
          <a:xfrm>
            <a:off x="326729" y="6025205"/>
            <a:ext cx="1603589" cy="486728"/>
          </a:xfrm>
          <a:prstGeom prst="rect">
            <a:avLst/>
          </a:prstGeom>
        </p:spPr>
      </p:pic>
      <p:sp>
        <p:nvSpPr>
          <p:cNvPr id="6" name="Zástupný objekt pre obrázok 5">
            <a:extLst>
              <a:ext uri="{FF2B5EF4-FFF2-40B4-BE49-F238E27FC236}">
                <a16:creationId xmlns:a16="http://schemas.microsoft.com/office/drawing/2014/main" id="{D3CC7A6B-0456-47C3-AB34-6D1A2134D916}"/>
              </a:ext>
            </a:extLst>
          </p:cNvPr>
          <p:cNvSpPr>
            <a:spLocks noGrp="1"/>
          </p:cNvSpPr>
          <p:nvPr>
            <p:ph type="pic" sz="quarter" idx="10"/>
          </p:nvPr>
        </p:nvSpPr>
        <p:spPr>
          <a:xfrm>
            <a:off x="6337080" y="2"/>
            <a:ext cx="5854921" cy="6857999"/>
          </a:xfrm>
          <a:prstGeom prst="rect">
            <a:avLst/>
          </a:prstGeom>
          <a:solidFill>
            <a:schemeClr val="bg1">
              <a:lumMod val="75000"/>
            </a:schemeClr>
          </a:solidFill>
        </p:spPr>
        <p:txBody>
          <a:bodyPr/>
          <a:lstStyle/>
          <a:p>
            <a:endParaRPr lang="sk-SK"/>
          </a:p>
        </p:txBody>
      </p:sp>
    </p:spTree>
    <p:extLst>
      <p:ext uri="{BB962C8B-B14F-4D97-AF65-F5344CB8AC3E}">
        <p14:creationId xmlns:p14="http://schemas.microsoft.com/office/powerpoint/2010/main" val="226116081"/>
      </p:ext>
    </p:extLst>
  </p:cSld>
  <p:clrMapOvr>
    <a:masterClrMapping/>
  </p:clrMapOvr>
  <p:hf sldNum="0" hdr="0" ftr="0"/>
</p:sldLayout>
</file>

<file path=ppt/slideLayouts/slideLayout69.xml><?xml version="1.0" encoding="utf-8"?>
<p:sldLayout xmlns:a="http://schemas.openxmlformats.org/drawingml/2006/main" xmlns:r="http://schemas.openxmlformats.org/officeDocument/2006/relationships" xmlns:p="http://schemas.openxmlformats.org/presentationml/2006/main" type="title" preserve="1">
  <p:cSld name="1_slide biely">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7" y="205593"/>
            <a:ext cx="8512075" cy="903774"/>
          </a:xfrm>
          <a:prstGeom prst="rect">
            <a:avLst/>
          </a:prstGeom>
        </p:spPr>
        <p:txBody>
          <a:bodyPr lIns="0" tIns="0" rIns="0" bIns="0" anchor="t" anchorCtr="0"/>
          <a:lstStyle>
            <a:lvl1pPr algn="l">
              <a:lnSpc>
                <a:spcPct val="100000"/>
              </a:lnSpc>
              <a:defRPr sz="2903" b="1">
                <a:solidFill>
                  <a:schemeClr val="tx2"/>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sp>
        <p:nvSpPr>
          <p:cNvPr id="3" name="Subtitle 2"/>
          <p:cNvSpPr>
            <a:spLocks noGrp="1"/>
          </p:cNvSpPr>
          <p:nvPr>
            <p:ph type="subTitle" idx="1" hasCustomPrompt="1"/>
          </p:nvPr>
        </p:nvSpPr>
        <p:spPr>
          <a:xfrm>
            <a:off x="3266565" y="1270213"/>
            <a:ext cx="8512075" cy="5086137"/>
          </a:xfrm>
          <a:prstGeom prst="rect">
            <a:avLst/>
          </a:prstGeom>
        </p:spPr>
        <p:txBody>
          <a:bodyPr lIns="36000" tIns="36000" rIns="36000" bIns="36000" anchor="ctr"/>
          <a:lstStyle>
            <a:lvl1pPr marL="241929" indent="-241929" algn="l">
              <a:lnSpc>
                <a:spcPct val="100000"/>
              </a:lnSpc>
              <a:spcBef>
                <a:spcPts val="0"/>
              </a:spcBef>
              <a:buSzPct val="130000"/>
              <a:buFont typeface="Arial" panose="020B0604020202020204" pitchFamily="34" charset="0"/>
              <a:buChar char="•"/>
              <a:defRPr sz="1813">
                <a:solidFill>
                  <a:schemeClr val="tx2"/>
                </a:solidFill>
                <a:latin typeface="+mn-lt"/>
              </a:defRPr>
            </a:lvl1pPr>
            <a:lvl2pPr marL="457124" indent="0" algn="ctr">
              <a:buNone/>
              <a:defRPr sz="1999"/>
            </a:lvl2pPr>
            <a:lvl3pPr marL="914246" indent="0" algn="ctr">
              <a:buNone/>
              <a:defRPr sz="1800"/>
            </a:lvl3pPr>
            <a:lvl4pPr marL="1371370" indent="0" algn="ctr">
              <a:buNone/>
              <a:defRPr sz="1600"/>
            </a:lvl4pPr>
            <a:lvl5pPr marL="1828492" indent="0" algn="ctr">
              <a:buNone/>
              <a:defRPr sz="1600"/>
            </a:lvl5pPr>
            <a:lvl6pPr marL="2285614" indent="0" algn="ctr">
              <a:buNone/>
              <a:defRPr sz="1600"/>
            </a:lvl6pPr>
            <a:lvl7pPr marL="2742738" indent="0" algn="ctr">
              <a:buNone/>
              <a:defRPr sz="1600"/>
            </a:lvl7pPr>
            <a:lvl8pPr marL="3199861" indent="0" algn="ctr">
              <a:buNone/>
              <a:defRPr sz="1600"/>
            </a:lvl8pPr>
            <a:lvl9pPr marL="3656984" indent="0" algn="ctr">
              <a:buNone/>
              <a:defRPr sz="1600"/>
            </a:lvl9pPr>
          </a:lstStyle>
          <a:p>
            <a:pPr algn="l"/>
            <a:r>
              <a:rPr lang="sk-SK"/>
              <a:t>Klasický </a:t>
            </a:r>
            <a:r>
              <a:rPr lang="sk-SK" err="1"/>
              <a:t>štýl</a:t>
            </a:r>
            <a:r>
              <a:rPr lang="sk-SK"/>
              <a:t> textu, </a:t>
            </a:r>
            <a:r>
              <a:rPr lang="sk-SK" err="1"/>
              <a:t>rozširujúci</a:t>
            </a:r>
            <a:r>
              <a:rPr lang="sk-SK"/>
              <a:t> sa od stredu.</a:t>
            </a:r>
            <a:br>
              <a:rPr lang="sk-SK"/>
            </a:br>
            <a:r>
              <a:rPr lang="sk-SK" err="1"/>
              <a:t>Prechádza</a:t>
            </a:r>
            <a:r>
              <a:rPr lang="sk-SK"/>
              <a:t> cez tri </a:t>
            </a:r>
            <a:r>
              <a:rPr lang="sk-SK" err="1"/>
              <a:t>stĺpce</a:t>
            </a:r>
            <a:r>
              <a:rPr lang="sk-SK"/>
              <a:t>, </a:t>
            </a:r>
            <a:r>
              <a:rPr lang="sk-SK" err="1"/>
              <a:t>prvy</a:t>
            </a:r>
            <a:r>
              <a:rPr lang="sk-SK"/>
              <a:t>́ je </a:t>
            </a:r>
            <a:r>
              <a:rPr lang="sk-SK" err="1"/>
              <a:t>vynechany</a:t>
            </a:r>
            <a:r>
              <a:rPr lang="sk-SK"/>
              <a:t>́. Do </a:t>
            </a:r>
            <a:r>
              <a:rPr lang="sk-SK" err="1"/>
              <a:t>vynechaného</a:t>
            </a:r>
            <a:r>
              <a:rPr lang="sk-SK"/>
              <a:t> vieme </a:t>
            </a:r>
            <a:r>
              <a:rPr lang="sk-SK" err="1"/>
              <a:t>podľa</a:t>
            </a:r>
            <a:r>
              <a:rPr lang="sk-SK"/>
              <a:t> potreby (ale s mierou) </a:t>
            </a:r>
            <a:r>
              <a:rPr lang="sk-SK" err="1"/>
              <a:t>umiestňovat</a:t>
            </a:r>
            <a:r>
              <a:rPr lang="sk-SK"/>
              <a:t>̌ </a:t>
            </a:r>
            <a:r>
              <a:rPr lang="sk-SK" err="1"/>
              <a:t>obrázky</a:t>
            </a:r>
            <a:r>
              <a:rPr lang="sk-SK"/>
              <a:t> z </a:t>
            </a:r>
            <a:r>
              <a:rPr lang="sk-SK" err="1"/>
              <a:t>priloženého</a:t>
            </a:r>
            <a:r>
              <a:rPr lang="sk-SK"/>
              <a:t> </a:t>
            </a:r>
            <a:r>
              <a:rPr lang="sk-SK" err="1"/>
              <a:t>ikonsetu</a:t>
            </a:r>
            <a:r>
              <a:rPr lang="sk-SK"/>
              <a:t>. </a:t>
            </a:r>
          </a:p>
          <a:p>
            <a:pPr algn="l"/>
            <a:r>
              <a:rPr lang="sk-SK" err="1"/>
              <a:t>Môžeme</a:t>
            </a:r>
            <a:r>
              <a:rPr lang="sk-SK"/>
              <a:t> miestami zvýrazňovať </a:t>
            </a:r>
            <a:r>
              <a:rPr lang="sk-SK" err="1"/>
              <a:t>určite</a:t>
            </a:r>
            <a:r>
              <a:rPr lang="sk-SK"/>
              <a:t>́ slová.</a:t>
            </a:r>
          </a:p>
          <a:p>
            <a:pPr algn="l"/>
            <a:endParaRPr lang="sk-SK"/>
          </a:p>
          <a:p>
            <a:pPr algn="l"/>
            <a:r>
              <a:rPr lang="sk-SK" err="1"/>
              <a:t>Tor</a:t>
            </a:r>
            <a:r>
              <a:rPr lang="sk-SK"/>
              <a:t> sed </a:t>
            </a:r>
            <a:r>
              <a:rPr lang="sk-SK" err="1"/>
              <a:t>que</a:t>
            </a:r>
            <a:r>
              <a:rPr lang="sk-SK"/>
              <a:t> </a:t>
            </a:r>
            <a:r>
              <a:rPr lang="sk-SK" err="1"/>
              <a:t>rem</a:t>
            </a:r>
            <a:r>
              <a:rPr lang="sk-SK"/>
              <a:t> </a:t>
            </a:r>
            <a:r>
              <a:rPr lang="sk-SK" err="1"/>
              <a:t>adia</a:t>
            </a:r>
            <a:r>
              <a:rPr lang="sk-SK"/>
              <a:t> </a:t>
            </a:r>
            <a:r>
              <a:rPr lang="sk-SK" err="1"/>
              <a:t>pa</a:t>
            </a:r>
            <a:r>
              <a:rPr lang="sk-SK"/>
              <a:t> </a:t>
            </a:r>
            <a:r>
              <a:rPr lang="sk-SK" err="1"/>
              <a:t>quia</a:t>
            </a:r>
            <a:r>
              <a:rPr lang="sk-SK"/>
              <a:t> </a:t>
            </a:r>
            <a:r>
              <a:rPr lang="sk-SK" err="1"/>
              <a:t>quamus</a:t>
            </a:r>
            <a:r>
              <a:rPr lang="sk-SK"/>
              <a:t> </a:t>
            </a:r>
            <a:r>
              <a:rPr lang="sk-SK" err="1"/>
              <a:t>quaescias</a:t>
            </a:r>
            <a:r>
              <a:rPr lang="sk-SK"/>
              <a:t> </a:t>
            </a:r>
            <a:r>
              <a:rPr lang="sk-SK" err="1"/>
              <a:t>pos</a:t>
            </a:r>
            <a:r>
              <a:rPr lang="sk-SK"/>
              <a:t> et, to </a:t>
            </a:r>
            <a:r>
              <a:rPr lang="sk-SK" err="1"/>
              <a:t>quatem</a:t>
            </a:r>
            <a:r>
              <a:rPr lang="sk-SK"/>
              <a:t> </a:t>
            </a:r>
            <a:r>
              <a:rPr lang="sk-SK" err="1"/>
              <a:t>quas</a:t>
            </a:r>
            <a:r>
              <a:rPr lang="sk-SK"/>
              <a:t> </a:t>
            </a:r>
            <a:r>
              <a:rPr lang="sk-SK" err="1"/>
              <a:t>eaquiant</a:t>
            </a:r>
            <a:r>
              <a:rPr lang="sk-SK"/>
              <a:t> </a:t>
            </a:r>
            <a:r>
              <a:rPr lang="sk-SK" err="1"/>
              <a:t>eos</a:t>
            </a:r>
            <a:r>
              <a:rPr lang="sk-SK"/>
              <a:t> </a:t>
            </a:r>
            <a:r>
              <a:rPr lang="sk-SK" err="1"/>
              <a:t>evelles</a:t>
            </a:r>
            <a:r>
              <a:rPr lang="sk-SK"/>
              <a:t> </a:t>
            </a:r>
            <a:r>
              <a:rPr lang="sk-SK" err="1"/>
              <a:t>duntius</a:t>
            </a:r>
            <a:r>
              <a:rPr lang="sk-SK"/>
              <a:t> aut </a:t>
            </a:r>
            <a:r>
              <a:rPr lang="sk-SK" err="1"/>
              <a:t>pedit</a:t>
            </a:r>
            <a:r>
              <a:rPr lang="sk-SK"/>
              <a:t> </a:t>
            </a:r>
            <a:r>
              <a:rPr lang="sk-SK" err="1"/>
              <a:t>officim</a:t>
            </a:r>
            <a:r>
              <a:rPr lang="sk-SK"/>
              <a:t> </a:t>
            </a:r>
            <a:r>
              <a:rPr lang="sk-SK" err="1"/>
              <a:t>sincitae</a:t>
            </a:r>
            <a:r>
              <a:rPr lang="sk-SK"/>
              <a:t> et </a:t>
            </a:r>
            <a:r>
              <a:rPr lang="sk-SK" err="1"/>
              <a:t>accusant</a:t>
            </a:r>
            <a:r>
              <a:rPr lang="sk-SK"/>
              <a:t> </a:t>
            </a:r>
            <a:r>
              <a:rPr lang="sk-SK" err="1"/>
              <a:t>eum</a:t>
            </a:r>
            <a:r>
              <a:rPr lang="sk-SK"/>
              <a:t> </a:t>
            </a:r>
            <a:r>
              <a:rPr lang="sk-SK" err="1"/>
              <a:t>eat</a:t>
            </a:r>
            <a:r>
              <a:rPr lang="sk-SK"/>
              <a:t> </a:t>
            </a:r>
            <a:r>
              <a:rPr lang="sk-SK" err="1"/>
              <a:t>que</a:t>
            </a:r>
            <a:r>
              <a:rPr lang="sk-SK"/>
              <a:t> </a:t>
            </a:r>
            <a:r>
              <a:rPr lang="sk-SK" err="1"/>
              <a:t>sim</a:t>
            </a:r>
            <a:r>
              <a:rPr lang="sk-SK"/>
              <a:t> </a:t>
            </a:r>
            <a:r>
              <a:rPr lang="sk-SK" err="1"/>
              <a:t>solupta</a:t>
            </a:r>
            <a:r>
              <a:rPr lang="sk-SK"/>
              <a:t> </a:t>
            </a:r>
            <a:r>
              <a:rPr lang="sk-SK" err="1"/>
              <a:t>volor</a:t>
            </a:r>
            <a:r>
              <a:rPr lang="sk-SK"/>
              <a:t> as </a:t>
            </a:r>
            <a:r>
              <a:rPr lang="sk-SK" err="1"/>
              <a:t>atior</a:t>
            </a:r>
            <a:r>
              <a:rPr lang="sk-SK"/>
              <a:t> as et </a:t>
            </a:r>
            <a:r>
              <a:rPr lang="sk-SK" err="1"/>
              <a:t>ea</a:t>
            </a:r>
            <a:r>
              <a:rPr lang="sk-SK"/>
              <a:t> </a:t>
            </a:r>
            <a:r>
              <a:rPr lang="sk-SK" err="1"/>
              <a:t>enturem</a:t>
            </a:r>
            <a:r>
              <a:rPr lang="sk-SK"/>
              <a:t> </a:t>
            </a:r>
            <a:r>
              <a:rPr lang="sk-SK" err="1"/>
              <a:t>nis</a:t>
            </a:r>
            <a:r>
              <a:rPr lang="sk-SK"/>
              <a:t> </a:t>
            </a:r>
            <a:r>
              <a:rPr lang="sk-SK" err="1"/>
              <a:t>ditaquas</a:t>
            </a:r>
            <a:r>
              <a:rPr lang="sk-SK"/>
              <a:t> </a:t>
            </a:r>
            <a:r>
              <a:rPr lang="sk-SK" err="1"/>
              <a:t>estotatem</a:t>
            </a:r>
            <a:r>
              <a:rPr lang="sk-SK"/>
              <a:t> </a:t>
            </a:r>
            <a:r>
              <a:rPr lang="sk-SK" err="1"/>
              <a:t>is</a:t>
            </a:r>
            <a:r>
              <a:rPr lang="sk-SK"/>
              <a:t> as </a:t>
            </a:r>
            <a:r>
              <a:rPr lang="sk-SK" err="1"/>
              <a:t>que</a:t>
            </a:r>
            <a:r>
              <a:rPr lang="sk-SK"/>
              <a:t> </a:t>
            </a:r>
            <a:r>
              <a:rPr lang="sk-SK" err="1"/>
              <a:t>nis</a:t>
            </a:r>
            <a:r>
              <a:rPr lang="sk-SK"/>
              <a:t> </a:t>
            </a:r>
            <a:r>
              <a:rPr lang="sk-SK" err="1"/>
              <a:t>pellicat</a:t>
            </a:r>
            <a:r>
              <a:rPr lang="sk-SK"/>
              <a:t> </a:t>
            </a:r>
            <a:r>
              <a:rPr lang="sk-SK" err="1"/>
              <a:t>exeri</a:t>
            </a:r>
            <a:r>
              <a:rPr lang="sk-SK"/>
              <a:t> </a:t>
            </a:r>
            <a:r>
              <a:rPr lang="sk-SK" err="1"/>
              <a:t>omnieni</a:t>
            </a:r>
            <a:r>
              <a:rPr lang="sk-SK"/>
              <a:t> </a:t>
            </a:r>
            <a:r>
              <a:rPr lang="sk-SK" err="1"/>
              <a:t>minvelicati</a:t>
            </a:r>
            <a:r>
              <a:rPr lang="sk-SK"/>
              <a:t> </a:t>
            </a:r>
            <a:r>
              <a:rPr lang="sk-SK" err="1"/>
              <a:t>oditass</a:t>
            </a:r>
            <a:r>
              <a:rPr lang="sk-SK"/>
              <a:t> </a:t>
            </a:r>
            <a:r>
              <a:rPr lang="sk-SK" err="1"/>
              <a:t>invellandi</a:t>
            </a:r>
            <a:r>
              <a:rPr lang="sk-SK"/>
              <a:t> </a:t>
            </a:r>
            <a:r>
              <a:rPr lang="sk-SK" err="1"/>
              <a:t>quas</a:t>
            </a:r>
            <a:r>
              <a:rPr lang="sk-SK"/>
              <a:t> aut </a:t>
            </a:r>
            <a:r>
              <a:rPr lang="sk-SK" err="1"/>
              <a:t>remquo</a:t>
            </a:r>
            <a:r>
              <a:rPr lang="sk-SK"/>
              <a:t> </a:t>
            </a:r>
            <a:r>
              <a:rPr lang="sk-SK" err="1"/>
              <a:t>odiciamus</a:t>
            </a:r>
            <a:r>
              <a:rPr lang="sk-SK"/>
              <a:t>, </a:t>
            </a:r>
            <a:r>
              <a:rPr lang="sk-SK" err="1"/>
              <a:t>adiatist</a:t>
            </a:r>
            <a:r>
              <a:rPr lang="sk-SK"/>
              <a:t> </a:t>
            </a:r>
            <a:r>
              <a:rPr lang="sk-SK" err="1"/>
              <a:t>voluptaeriae</a:t>
            </a:r>
            <a:r>
              <a:rPr lang="sk-SK"/>
              <a:t> </a:t>
            </a:r>
            <a:r>
              <a:rPr lang="sk-SK" err="1"/>
              <a:t>eos</a:t>
            </a:r>
            <a:r>
              <a:rPr lang="sk-SK"/>
              <a:t> </a:t>
            </a:r>
            <a:r>
              <a:rPr lang="sk-SK" err="1"/>
              <a:t>autem</a:t>
            </a:r>
            <a:r>
              <a:rPr lang="sk-SK"/>
              <a:t> </a:t>
            </a:r>
            <a:r>
              <a:rPr lang="sk-SK" err="1"/>
              <a:t>ullicitia</a:t>
            </a:r>
            <a:r>
              <a:rPr lang="sk-SK"/>
              <a:t> </a:t>
            </a:r>
            <a:r>
              <a:rPr lang="sk-SK" err="1"/>
              <a:t>ipsandipita</a:t>
            </a:r>
            <a:r>
              <a:rPr lang="sk-SK"/>
              <a:t> a </a:t>
            </a:r>
            <a:r>
              <a:rPr lang="sk-SK" err="1"/>
              <a:t>conse</a:t>
            </a:r>
            <a:r>
              <a:rPr lang="sk-SK"/>
              <a:t>. </a:t>
            </a:r>
          </a:p>
        </p:txBody>
      </p:sp>
      <p:pic>
        <p:nvPicPr>
          <p:cNvPr id="14" name="Picture 6">
            <a:extLst>
              <a:ext uri="{FF2B5EF4-FFF2-40B4-BE49-F238E27FC236}">
                <a16:creationId xmlns:a16="http://schemas.microsoft.com/office/drawing/2014/main" id="{4BBD1353-51D9-4477-9F98-6328F7AF2121}"/>
              </a:ext>
            </a:extLst>
          </p:cNvPr>
          <p:cNvPicPr>
            <a:picLocks noChangeAspect="1"/>
          </p:cNvPicPr>
          <p:nvPr userDrawn="1"/>
        </p:nvPicPr>
        <p:blipFill>
          <a:blip r:embed="rId2"/>
          <a:srcRect/>
          <a:stretch/>
        </p:blipFill>
        <p:spPr>
          <a:xfrm>
            <a:off x="326729" y="6025205"/>
            <a:ext cx="1603589" cy="486728"/>
          </a:xfrm>
          <a:prstGeom prst="rect">
            <a:avLst/>
          </a:prstGeom>
        </p:spPr>
      </p:pic>
    </p:spTree>
    <p:extLst>
      <p:ext uri="{BB962C8B-B14F-4D97-AF65-F5344CB8AC3E}">
        <p14:creationId xmlns:p14="http://schemas.microsoft.com/office/powerpoint/2010/main" val="3944967439"/>
      </p:ext>
    </p:extLst>
  </p:cSld>
  <p:clrMapOvr>
    <a:masterClrMapping/>
  </p:clrMapOvr>
  <p:hf sldNum="0" hdr="0" ftr="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308259-3122-4FD7-9656-41CD8BED5E73}" type="datetimeFigureOut">
              <a:rPr lang="sk-SK" smtClean="0"/>
              <a:t>8. 9. 2023</a:t>
            </a:fld>
            <a:endParaRPr lang="sk-SK"/>
          </a:p>
        </p:txBody>
      </p:sp>
      <p:sp>
        <p:nvSpPr>
          <p:cNvPr id="3" name="Footer Placeholder 2"/>
          <p:cNvSpPr>
            <a:spLocks noGrp="1"/>
          </p:cNvSpPr>
          <p:nvPr>
            <p:ph type="ftr" sz="quarter" idx="11"/>
          </p:nvPr>
        </p:nvSpPr>
        <p:spPr/>
        <p:txBody>
          <a:bodyPr/>
          <a:lstStyle/>
          <a:p>
            <a:endParaRPr lang="sk-SK"/>
          </a:p>
        </p:txBody>
      </p:sp>
      <p:sp>
        <p:nvSpPr>
          <p:cNvPr id="4" name="Slide Number Placeholder 3"/>
          <p:cNvSpPr>
            <a:spLocks noGrp="1"/>
          </p:cNvSpPr>
          <p:nvPr>
            <p:ph type="sldNum" sz="quarter" idx="12"/>
          </p:nvPr>
        </p:nvSpPr>
        <p:spPr/>
        <p:txBody>
          <a:bodyPr/>
          <a:lstStyle/>
          <a:p>
            <a:fld id="{52C630B1-9DD7-49EC-B2A7-576AAEAC9414}" type="slidenum">
              <a:rPr lang="sk-SK" smtClean="0"/>
              <a:t>‹#›</a:t>
            </a:fld>
            <a:endParaRPr lang="sk-SK"/>
          </a:p>
        </p:txBody>
      </p:sp>
    </p:spTree>
    <p:extLst>
      <p:ext uri="{BB962C8B-B14F-4D97-AF65-F5344CB8AC3E}">
        <p14:creationId xmlns:p14="http://schemas.microsoft.com/office/powerpoint/2010/main" val="64737803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itle" preserve="1">
  <p:cSld name="2_slide modry">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7" y="215588"/>
            <a:ext cx="8512075" cy="933758"/>
          </a:xfrm>
          <a:prstGeom prst="rect">
            <a:avLst/>
          </a:prstGeom>
        </p:spPr>
        <p:txBody>
          <a:bodyPr lIns="0" tIns="0" rIns="0" bIns="0" anchor="t" anchorCtr="0"/>
          <a:lstStyle>
            <a:lvl1pPr algn="l">
              <a:lnSpc>
                <a:spcPct val="100000"/>
              </a:lnSpc>
              <a:defRPr sz="2903" b="1">
                <a:solidFill>
                  <a:schemeClr val="bg1"/>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sp>
        <p:nvSpPr>
          <p:cNvPr id="3" name="Subtitle 2"/>
          <p:cNvSpPr>
            <a:spLocks noGrp="1"/>
          </p:cNvSpPr>
          <p:nvPr>
            <p:ph type="subTitle" idx="1" hasCustomPrompt="1"/>
          </p:nvPr>
        </p:nvSpPr>
        <p:spPr>
          <a:xfrm>
            <a:off x="3266565" y="1270213"/>
            <a:ext cx="8512075" cy="5086137"/>
          </a:xfrm>
          <a:prstGeom prst="rect">
            <a:avLst/>
          </a:prstGeom>
        </p:spPr>
        <p:txBody>
          <a:bodyPr lIns="36000" tIns="36000" rIns="36000" bIns="36000" anchor="ctr"/>
          <a:lstStyle>
            <a:lvl1pPr marL="241929" indent="-241929" algn="l">
              <a:lnSpc>
                <a:spcPct val="100000"/>
              </a:lnSpc>
              <a:spcBef>
                <a:spcPts val="0"/>
              </a:spcBef>
              <a:buSzPct val="130000"/>
              <a:buFont typeface="Arial" panose="020B0604020202020204" pitchFamily="34" charset="0"/>
              <a:buChar char="•"/>
              <a:defRPr sz="1813">
                <a:solidFill>
                  <a:schemeClr val="bg1"/>
                </a:solidFill>
                <a:latin typeface="+mn-lt"/>
              </a:defRPr>
            </a:lvl1pPr>
            <a:lvl2pPr marL="457124" indent="0" algn="ctr">
              <a:buNone/>
              <a:defRPr sz="1999"/>
            </a:lvl2pPr>
            <a:lvl3pPr marL="914246" indent="0" algn="ctr">
              <a:buNone/>
              <a:defRPr sz="1800"/>
            </a:lvl3pPr>
            <a:lvl4pPr marL="1371370" indent="0" algn="ctr">
              <a:buNone/>
              <a:defRPr sz="1600"/>
            </a:lvl4pPr>
            <a:lvl5pPr marL="1828492" indent="0" algn="ctr">
              <a:buNone/>
              <a:defRPr sz="1600"/>
            </a:lvl5pPr>
            <a:lvl6pPr marL="2285614" indent="0" algn="ctr">
              <a:buNone/>
              <a:defRPr sz="1600"/>
            </a:lvl6pPr>
            <a:lvl7pPr marL="2742738" indent="0" algn="ctr">
              <a:buNone/>
              <a:defRPr sz="1600"/>
            </a:lvl7pPr>
            <a:lvl8pPr marL="3199861" indent="0" algn="ctr">
              <a:buNone/>
              <a:defRPr sz="1600"/>
            </a:lvl8pPr>
            <a:lvl9pPr marL="3656984" indent="0" algn="ctr">
              <a:buNone/>
              <a:defRPr sz="1600"/>
            </a:lvl9pPr>
          </a:lstStyle>
          <a:p>
            <a:pPr algn="l"/>
            <a:r>
              <a:rPr lang="sk-SK"/>
              <a:t>Klasický </a:t>
            </a:r>
            <a:r>
              <a:rPr lang="sk-SK" err="1"/>
              <a:t>štýl</a:t>
            </a:r>
            <a:r>
              <a:rPr lang="sk-SK"/>
              <a:t> textu, </a:t>
            </a:r>
            <a:r>
              <a:rPr lang="sk-SK" err="1"/>
              <a:t>rozširujúci</a:t>
            </a:r>
            <a:r>
              <a:rPr lang="sk-SK"/>
              <a:t> sa od stredu.</a:t>
            </a:r>
            <a:br>
              <a:rPr lang="sk-SK"/>
            </a:br>
            <a:r>
              <a:rPr lang="sk-SK" err="1"/>
              <a:t>Prechádza</a:t>
            </a:r>
            <a:r>
              <a:rPr lang="sk-SK"/>
              <a:t> cez tri </a:t>
            </a:r>
            <a:r>
              <a:rPr lang="sk-SK" err="1"/>
              <a:t>stĺpce</a:t>
            </a:r>
            <a:r>
              <a:rPr lang="sk-SK"/>
              <a:t>, </a:t>
            </a:r>
            <a:r>
              <a:rPr lang="sk-SK" err="1"/>
              <a:t>prvy</a:t>
            </a:r>
            <a:r>
              <a:rPr lang="sk-SK"/>
              <a:t>́ je </a:t>
            </a:r>
            <a:r>
              <a:rPr lang="sk-SK" err="1"/>
              <a:t>vynechany</a:t>
            </a:r>
            <a:r>
              <a:rPr lang="sk-SK"/>
              <a:t>́. Do </a:t>
            </a:r>
            <a:r>
              <a:rPr lang="sk-SK" err="1"/>
              <a:t>vynechaného</a:t>
            </a:r>
            <a:r>
              <a:rPr lang="sk-SK"/>
              <a:t> vieme </a:t>
            </a:r>
            <a:r>
              <a:rPr lang="sk-SK" err="1"/>
              <a:t>podľa</a:t>
            </a:r>
            <a:r>
              <a:rPr lang="sk-SK"/>
              <a:t> potreby (ale s mierou) </a:t>
            </a:r>
            <a:r>
              <a:rPr lang="sk-SK" err="1"/>
              <a:t>umiestňovat</a:t>
            </a:r>
            <a:r>
              <a:rPr lang="sk-SK"/>
              <a:t>̌ </a:t>
            </a:r>
            <a:r>
              <a:rPr lang="sk-SK" err="1"/>
              <a:t>obrázky</a:t>
            </a:r>
            <a:r>
              <a:rPr lang="sk-SK"/>
              <a:t> z </a:t>
            </a:r>
            <a:r>
              <a:rPr lang="sk-SK" err="1"/>
              <a:t>priloženého</a:t>
            </a:r>
            <a:r>
              <a:rPr lang="sk-SK"/>
              <a:t> </a:t>
            </a:r>
            <a:r>
              <a:rPr lang="sk-SK" err="1"/>
              <a:t>ikonsetu</a:t>
            </a:r>
            <a:r>
              <a:rPr lang="sk-SK"/>
              <a:t>. </a:t>
            </a:r>
          </a:p>
          <a:p>
            <a:pPr algn="l"/>
            <a:r>
              <a:rPr lang="sk-SK" err="1"/>
              <a:t>Môžeme</a:t>
            </a:r>
            <a:r>
              <a:rPr lang="sk-SK"/>
              <a:t> miestami zvýrazňovať </a:t>
            </a:r>
            <a:r>
              <a:rPr lang="sk-SK" err="1"/>
              <a:t>určite</a:t>
            </a:r>
            <a:r>
              <a:rPr lang="sk-SK"/>
              <a:t>́ slová.</a:t>
            </a:r>
          </a:p>
          <a:p>
            <a:pPr algn="l"/>
            <a:endParaRPr lang="sk-SK"/>
          </a:p>
          <a:p>
            <a:pPr algn="l"/>
            <a:r>
              <a:rPr lang="sk-SK" err="1"/>
              <a:t>Tor</a:t>
            </a:r>
            <a:r>
              <a:rPr lang="sk-SK"/>
              <a:t> sed </a:t>
            </a:r>
            <a:r>
              <a:rPr lang="sk-SK" err="1"/>
              <a:t>que</a:t>
            </a:r>
            <a:r>
              <a:rPr lang="sk-SK"/>
              <a:t> </a:t>
            </a:r>
            <a:r>
              <a:rPr lang="sk-SK" err="1"/>
              <a:t>rem</a:t>
            </a:r>
            <a:r>
              <a:rPr lang="sk-SK"/>
              <a:t> </a:t>
            </a:r>
            <a:r>
              <a:rPr lang="sk-SK" err="1"/>
              <a:t>adia</a:t>
            </a:r>
            <a:r>
              <a:rPr lang="sk-SK"/>
              <a:t> </a:t>
            </a:r>
            <a:r>
              <a:rPr lang="sk-SK" err="1"/>
              <a:t>pa</a:t>
            </a:r>
            <a:r>
              <a:rPr lang="sk-SK"/>
              <a:t> </a:t>
            </a:r>
            <a:r>
              <a:rPr lang="sk-SK" err="1"/>
              <a:t>quia</a:t>
            </a:r>
            <a:r>
              <a:rPr lang="sk-SK"/>
              <a:t> </a:t>
            </a:r>
            <a:r>
              <a:rPr lang="sk-SK" err="1"/>
              <a:t>quamus</a:t>
            </a:r>
            <a:r>
              <a:rPr lang="sk-SK"/>
              <a:t> </a:t>
            </a:r>
            <a:r>
              <a:rPr lang="sk-SK" err="1"/>
              <a:t>quaescias</a:t>
            </a:r>
            <a:r>
              <a:rPr lang="sk-SK"/>
              <a:t> </a:t>
            </a:r>
            <a:r>
              <a:rPr lang="sk-SK" err="1"/>
              <a:t>pos</a:t>
            </a:r>
            <a:r>
              <a:rPr lang="sk-SK"/>
              <a:t> et, to </a:t>
            </a:r>
            <a:r>
              <a:rPr lang="sk-SK" err="1"/>
              <a:t>quatem</a:t>
            </a:r>
            <a:r>
              <a:rPr lang="sk-SK"/>
              <a:t> </a:t>
            </a:r>
            <a:r>
              <a:rPr lang="sk-SK" err="1"/>
              <a:t>quas</a:t>
            </a:r>
            <a:r>
              <a:rPr lang="sk-SK"/>
              <a:t> </a:t>
            </a:r>
            <a:r>
              <a:rPr lang="sk-SK" err="1"/>
              <a:t>eaquiant</a:t>
            </a:r>
            <a:r>
              <a:rPr lang="sk-SK"/>
              <a:t> </a:t>
            </a:r>
            <a:r>
              <a:rPr lang="sk-SK" err="1"/>
              <a:t>eos</a:t>
            </a:r>
            <a:r>
              <a:rPr lang="sk-SK"/>
              <a:t> </a:t>
            </a:r>
            <a:r>
              <a:rPr lang="sk-SK" err="1"/>
              <a:t>evelles</a:t>
            </a:r>
            <a:r>
              <a:rPr lang="sk-SK"/>
              <a:t> </a:t>
            </a:r>
            <a:r>
              <a:rPr lang="sk-SK" err="1"/>
              <a:t>duntius</a:t>
            </a:r>
            <a:r>
              <a:rPr lang="sk-SK"/>
              <a:t> aut </a:t>
            </a:r>
            <a:r>
              <a:rPr lang="sk-SK" err="1"/>
              <a:t>pedit</a:t>
            </a:r>
            <a:r>
              <a:rPr lang="sk-SK"/>
              <a:t> </a:t>
            </a:r>
            <a:r>
              <a:rPr lang="sk-SK" err="1"/>
              <a:t>officim</a:t>
            </a:r>
            <a:r>
              <a:rPr lang="sk-SK"/>
              <a:t> </a:t>
            </a:r>
            <a:r>
              <a:rPr lang="sk-SK" err="1"/>
              <a:t>sincitae</a:t>
            </a:r>
            <a:r>
              <a:rPr lang="sk-SK"/>
              <a:t> et </a:t>
            </a:r>
            <a:r>
              <a:rPr lang="sk-SK" err="1"/>
              <a:t>accusant</a:t>
            </a:r>
            <a:r>
              <a:rPr lang="sk-SK"/>
              <a:t> </a:t>
            </a:r>
            <a:r>
              <a:rPr lang="sk-SK" err="1"/>
              <a:t>eum</a:t>
            </a:r>
            <a:r>
              <a:rPr lang="sk-SK"/>
              <a:t> </a:t>
            </a:r>
            <a:r>
              <a:rPr lang="sk-SK" err="1"/>
              <a:t>eat</a:t>
            </a:r>
            <a:r>
              <a:rPr lang="sk-SK"/>
              <a:t> </a:t>
            </a:r>
            <a:r>
              <a:rPr lang="sk-SK" err="1"/>
              <a:t>que</a:t>
            </a:r>
            <a:r>
              <a:rPr lang="sk-SK"/>
              <a:t> </a:t>
            </a:r>
            <a:r>
              <a:rPr lang="sk-SK" err="1"/>
              <a:t>sim</a:t>
            </a:r>
            <a:r>
              <a:rPr lang="sk-SK"/>
              <a:t> </a:t>
            </a:r>
            <a:r>
              <a:rPr lang="sk-SK" err="1"/>
              <a:t>solupta</a:t>
            </a:r>
            <a:r>
              <a:rPr lang="sk-SK"/>
              <a:t> </a:t>
            </a:r>
            <a:r>
              <a:rPr lang="sk-SK" err="1"/>
              <a:t>volor</a:t>
            </a:r>
            <a:r>
              <a:rPr lang="sk-SK"/>
              <a:t> as </a:t>
            </a:r>
            <a:r>
              <a:rPr lang="sk-SK" err="1"/>
              <a:t>atior</a:t>
            </a:r>
            <a:r>
              <a:rPr lang="sk-SK"/>
              <a:t> as et </a:t>
            </a:r>
            <a:r>
              <a:rPr lang="sk-SK" err="1"/>
              <a:t>ea</a:t>
            </a:r>
            <a:r>
              <a:rPr lang="sk-SK"/>
              <a:t> </a:t>
            </a:r>
            <a:r>
              <a:rPr lang="sk-SK" err="1"/>
              <a:t>enturem</a:t>
            </a:r>
            <a:r>
              <a:rPr lang="sk-SK"/>
              <a:t> </a:t>
            </a:r>
            <a:r>
              <a:rPr lang="sk-SK" err="1"/>
              <a:t>nis</a:t>
            </a:r>
            <a:r>
              <a:rPr lang="sk-SK"/>
              <a:t> </a:t>
            </a:r>
            <a:r>
              <a:rPr lang="sk-SK" err="1"/>
              <a:t>ditaquas</a:t>
            </a:r>
            <a:r>
              <a:rPr lang="sk-SK"/>
              <a:t> </a:t>
            </a:r>
            <a:r>
              <a:rPr lang="sk-SK" err="1"/>
              <a:t>estotatem</a:t>
            </a:r>
            <a:r>
              <a:rPr lang="sk-SK"/>
              <a:t> </a:t>
            </a:r>
            <a:r>
              <a:rPr lang="sk-SK" err="1"/>
              <a:t>is</a:t>
            </a:r>
            <a:r>
              <a:rPr lang="sk-SK"/>
              <a:t> as </a:t>
            </a:r>
            <a:r>
              <a:rPr lang="sk-SK" err="1"/>
              <a:t>que</a:t>
            </a:r>
            <a:r>
              <a:rPr lang="sk-SK"/>
              <a:t> </a:t>
            </a:r>
            <a:r>
              <a:rPr lang="sk-SK" err="1"/>
              <a:t>nis</a:t>
            </a:r>
            <a:r>
              <a:rPr lang="sk-SK"/>
              <a:t> </a:t>
            </a:r>
            <a:r>
              <a:rPr lang="sk-SK" err="1"/>
              <a:t>pellicat</a:t>
            </a:r>
            <a:r>
              <a:rPr lang="sk-SK"/>
              <a:t> </a:t>
            </a:r>
            <a:r>
              <a:rPr lang="sk-SK" err="1"/>
              <a:t>exeri</a:t>
            </a:r>
            <a:r>
              <a:rPr lang="sk-SK"/>
              <a:t> </a:t>
            </a:r>
            <a:r>
              <a:rPr lang="sk-SK" err="1"/>
              <a:t>omnieni</a:t>
            </a:r>
            <a:r>
              <a:rPr lang="sk-SK"/>
              <a:t> </a:t>
            </a:r>
            <a:r>
              <a:rPr lang="sk-SK" err="1"/>
              <a:t>minvelicati</a:t>
            </a:r>
            <a:r>
              <a:rPr lang="sk-SK"/>
              <a:t> </a:t>
            </a:r>
            <a:r>
              <a:rPr lang="sk-SK" err="1"/>
              <a:t>oditass</a:t>
            </a:r>
            <a:r>
              <a:rPr lang="sk-SK"/>
              <a:t> </a:t>
            </a:r>
            <a:r>
              <a:rPr lang="sk-SK" err="1"/>
              <a:t>invellandi</a:t>
            </a:r>
            <a:r>
              <a:rPr lang="sk-SK"/>
              <a:t> </a:t>
            </a:r>
            <a:r>
              <a:rPr lang="sk-SK" err="1"/>
              <a:t>quas</a:t>
            </a:r>
            <a:r>
              <a:rPr lang="sk-SK"/>
              <a:t> aut </a:t>
            </a:r>
            <a:r>
              <a:rPr lang="sk-SK" err="1"/>
              <a:t>remquo</a:t>
            </a:r>
            <a:r>
              <a:rPr lang="sk-SK"/>
              <a:t> </a:t>
            </a:r>
            <a:r>
              <a:rPr lang="sk-SK" err="1"/>
              <a:t>odiciamus</a:t>
            </a:r>
            <a:r>
              <a:rPr lang="sk-SK"/>
              <a:t>, </a:t>
            </a:r>
            <a:r>
              <a:rPr lang="sk-SK" err="1"/>
              <a:t>adiatist</a:t>
            </a:r>
            <a:r>
              <a:rPr lang="sk-SK"/>
              <a:t> </a:t>
            </a:r>
            <a:r>
              <a:rPr lang="sk-SK" err="1"/>
              <a:t>voluptaeriae</a:t>
            </a:r>
            <a:r>
              <a:rPr lang="sk-SK"/>
              <a:t> </a:t>
            </a:r>
            <a:r>
              <a:rPr lang="sk-SK" err="1"/>
              <a:t>eos</a:t>
            </a:r>
            <a:r>
              <a:rPr lang="sk-SK"/>
              <a:t> </a:t>
            </a:r>
            <a:r>
              <a:rPr lang="sk-SK" err="1"/>
              <a:t>autem</a:t>
            </a:r>
            <a:r>
              <a:rPr lang="sk-SK"/>
              <a:t> </a:t>
            </a:r>
            <a:r>
              <a:rPr lang="sk-SK" err="1"/>
              <a:t>ullicitia</a:t>
            </a:r>
            <a:r>
              <a:rPr lang="sk-SK"/>
              <a:t> </a:t>
            </a:r>
            <a:r>
              <a:rPr lang="sk-SK" err="1"/>
              <a:t>ipsandipita</a:t>
            </a:r>
            <a:r>
              <a:rPr lang="sk-SK"/>
              <a:t> a </a:t>
            </a:r>
            <a:r>
              <a:rPr lang="sk-SK" err="1"/>
              <a:t>conse</a:t>
            </a:r>
            <a:r>
              <a:rPr lang="sk-SK"/>
              <a:t>. </a:t>
            </a:r>
          </a:p>
        </p:txBody>
      </p:sp>
      <p:pic>
        <p:nvPicPr>
          <p:cNvPr id="8" name="Obrázok 7">
            <a:extLst>
              <a:ext uri="{FF2B5EF4-FFF2-40B4-BE49-F238E27FC236}">
                <a16:creationId xmlns:a16="http://schemas.microsoft.com/office/drawing/2014/main" id="{5DD5EE6B-E4D5-4F2B-AF00-ED1C937F130D}"/>
              </a:ext>
            </a:extLst>
          </p:cNvPr>
          <p:cNvPicPr>
            <a:picLocks noChangeAspect="1"/>
          </p:cNvPicPr>
          <p:nvPr userDrawn="1"/>
        </p:nvPicPr>
        <p:blipFill>
          <a:blip r:embed="rId2"/>
          <a:stretch>
            <a:fillRect/>
          </a:stretch>
        </p:blipFill>
        <p:spPr>
          <a:xfrm>
            <a:off x="214387" y="5928669"/>
            <a:ext cx="1837730" cy="685829"/>
          </a:xfrm>
          <a:prstGeom prst="rect">
            <a:avLst/>
          </a:prstGeom>
        </p:spPr>
      </p:pic>
    </p:spTree>
    <p:extLst>
      <p:ext uri="{BB962C8B-B14F-4D97-AF65-F5344CB8AC3E}">
        <p14:creationId xmlns:p14="http://schemas.microsoft.com/office/powerpoint/2010/main" val="2826279660"/>
      </p:ext>
    </p:extLst>
  </p:cSld>
  <p:clrMapOvr>
    <a:masterClrMapping/>
  </p:clrMapOvr>
  <p:hf sldNum="0" hdr="0" ftr="0"/>
</p:sldLayout>
</file>

<file path=ppt/slideLayouts/slideLayout71.xml><?xml version="1.0" encoding="utf-8"?>
<p:sldLayout xmlns:a="http://schemas.openxmlformats.org/drawingml/2006/main" xmlns:r="http://schemas.openxmlformats.org/officeDocument/2006/relationships" xmlns:p="http://schemas.openxmlformats.org/presentationml/2006/main" type="title" preserve="1">
  <p:cSld name="2_slide cerveny">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7" y="225582"/>
            <a:ext cx="8512075" cy="903774"/>
          </a:xfrm>
          <a:prstGeom prst="rect">
            <a:avLst/>
          </a:prstGeom>
        </p:spPr>
        <p:txBody>
          <a:bodyPr lIns="0" tIns="0" rIns="0" bIns="0" anchor="t" anchorCtr="0"/>
          <a:lstStyle>
            <a:lvl1pPr algn="l">
              <a:lnSpc>
                <a:spcPct val="100000"/>
              </a:lnSpc>
              <a:defRPr sz="2903" b="1">
                <a:solidFill>
                  <a:schemeClr val="bg1"/>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sp>
        <p:nvSpPr>
          <p:cNvPr id="3" name="Subtitle 2"/>
          <p:cNvSpPr>
            <a:spLocks noGrp="1"/>
          </p:cNvSpPr>
          <p:nvPr>
            <p:ph type="subTitle" idx="1" hasCustomPrompt="1"/>
          </p:nvPr>
        </p:nvSpPr>
        <p:spPr>
          <a:xfrm>
            <a:off x="3266565" y="1270213"/>
            <a:ext cx="8512075" cy="5086137"/>
          </a:xfrm>
          <a:prstGeom prst="rect">
            <a:avLst/>
          </a:prstGeom>
        </p:spPr>
        <p:txBody>
          <a:bodyPr lIns="36000" tIns="36000" rIns="36000" bIns="36000" anchor="ctr"/>
          <a:lstStyle>
            <a:lvl1pPr marL="241929" indent="-241929" algn="l">
              <a:lnSpc>
                <a:spcPct val="100000"/>
              </a:lnSpc>
              <a:spcBef>
                <a:spcPts val="0"/>
              </a:spcBef>
              <a:buSzPct val="130000"/>
              <a:buFont typeface="Arial" panose="020B0604020202020204" pitchFamily="34" charset="0"/>
              <a:buChar char="•"/>
              <a:defRPr sz="1813">
                <a:solidFill>
                  <a:schemeClr val="bg1"/>
                </a:solidFill>
                <a:latin typeface="+mn-lt"/>
              </a:defRPr>
            </a:lvl1pPr>
            <a:lvl2pPr marL="457124" indent="0" algn="ctr">
              <a:buNone/>
              <a:defRPr sz="1999"/>
            </a:lvl2pPr>
            <a:lvl3pPr marL="914246" indent="0" algn="ctr">
              <a:buNone/>
              <a:defRPr sz="1800"/>
            </a:lvl3pPr>
            <a:lvl4pPr marL="1371370" indent="0" algn="ctr">
              <a:buNone/>
              <a:defRPr sz="1600"/>
            </a:lvl4pPr>
            <a:lvl5pPr marL="1828492" indent="0" algn="ctr">
              <a:buNone/>
              <a:defRPr sz="1600"/>
            </a:lvl5pPr>
            <a:lvl6pPr marL="2285614" indent="0" algn="ctr">
              <a:buNone/>
              <a:defRPr sz="1600"/>
            </a:lvl6pPr>
            <a:lvl7pPr marL="2742738" indent="0" algn="ctr">
              <a:buNone/>
              <a:defRPr sz="1600"/>
            </a:lvl7pPr>
            <a:lvl8pPr marL="3199861" indent="0" algn="ctr">
              <a:buNone/>
              <a:defRPr sz="1600"/>
            </a:lvl8pPr>
            <a:lvl9pPr marL="3656984" indent="0" algn="ctr">
              <a:buNone/>
              <a:defRPr sz="1600"/>
            </a:lvl9pPr>
          </a:lstStyle>
          <a:p>
            <a:pPr algn="l"/>
            <a:r>
              <a:rPr lang="sk-SK"/>
              <a:t>Klasický </a:t>
            </a:r>
            <a:r>
              <a:rPr lang="sk-SK" err="1"/>
              <a:t>štýl</a:t>
            </a:r>
            <a:r>
              <a:rPr lang="sk-SK"/>
              <a:t> textu, </a:t>
            </a:r>
            <a:r>
              <a:rPr lang="sk-SK" err="1"/>
              <a:t>rozširujúci</a:t>
            </a:r>
            <a:r>
              <a:rPr lang="sk-SK"/>
              <a:t> sa od stredu.</a:t>
            </a:r>
            <a:br>
              <a:rPr lang="sk-SK"/>
            </a:br>
            <a:r>
              <a:rPr lang="sk-SK" err="1"/>
              <a:t>Prechádza</a:t>
            </a:r>
            <a:r>
              <a:rPr lang="sk-SK"/>
              <a:t> cez tri </a:t>
            </a:r>
            <a:r>
              <a:rPr lang="sk-SK" err="1"/>
              <a:t>stĺpce</a:t>
            </a:r>
            <a:r>
              <a:rPr lang="sk-SK"/>
              <a:t>, </a:t>
            </a:r>
            <a:r>
              <a:rPr lang="sk-SK" err="1"/>
              <a:t>prvy</a:t>
            </a:r>
            <a:r>
              <a:rPr lang="sk-SK"/>
              <a:t>́ je </a:t>
            </a:r>
            <a:r>
              <a:rPr lang="sk-SK" err="1"/>
              <a:t>vynechany</a:t>
            </a:r>
            <a:r>
              <a:rPr lang="sk-SK"/>
              <a:t>́. Do </a:t>
            </a:r>
            <a:r>
              <a:rPr lang="sk-SK" err="1"/>
              <a:t>vynechaného</a:t>
            </a:r>
            <a:r>
              <a:rPr lang="sk-SK"/>
              <a:t> vieme </a:t>
            </a:r>
            <a:r>
              <a:rPr lang="sk-SK" err="1"/>
              <a:t>podľa</a:t>
            </a:r>
            <a:r>
              <a:rPr lang="sk-SK"/>
              <a:t> potreby (ale s mierou) </a:t>
            </a:r>
            <a:r>
              <a:rPr lang="sk-SK" err="1"/>
              <a:t>umiestňovat</a:t>
            </a:r>
            <a:r>
              <a:rPr lang="sk-SK"/>
              <a:t>̌ </a:t>
            </a:r>
            <a:r>
              <a:rPr lang="sk-SK" err="1"/>
              <a:t>obrázky</a:t>
            </a:r>
            <a:r>
              <a:rPr lang="sk-SK"/>
              <a:t> z </a:t>
            </a:r>
            <a:r>
              <a:rPr lang="sk-SK" err="1"/>
              <a:t>priloženého</a:t>
            </a:r>
            <a:r>
              <a:rPr lang="sk-SK"/>
              <a:t> </a:t>
            </a:r>
            <a:r>
              <a:rPr lang="sk-SK" err="1"/>
              <a:t>ikonsetu</a:t>
            </a:r>
            <a:r>
              <a:rPr lang="sk-SK"/>
              <a:t>. </a:t>
            </a:r>
          </a:p>
          <a:p>
            <a:pPr algn="l"/>
            <a:r>
              <a:rPr lang="sk-SK" err="1"/>
              <a:t>Môžeme</a:t>
            </a:r>
            <a:r>
              <a:rPr lang="sk-SK"/>
              <a:t> miestami zvýrazňovať </a:t>
            </a:r>
            <a:r>
              <a:rPr lang="sk-SK" err="1"/>
              <a:t>určite</a:t>
            </a:r>
            <a:r>
              <a:rPr lang="sk-SK"/>
              <a:t>́ slová.</a:t>
            </a:r>
          </a:p>
          <a:p>
            <a:pPr algn="l"/>
            <a:endParaRPr lang="sk-SK"/>
          </a:p>
          <a:p>
            <a:pPr algn="l"/>
            <a:r>
              <a:rPr lang="sk-SK" err="1"/>
              <a:t>Tor</a:t>
            </a:r>
            <a:r>
              <a:rPr lang="sk-SK"/>
              <a:t> sed </a:t>
            </a:r>
            <a:r>
              <a:rPr lang="sk-SK" err="1"/>
              <a:t>que</a:t>
            </a:r>
            <a:r>
              <a:rPr lang="sk-SK"/>
              <a:t> </a:t>
            </a:r>
            <a:r>
              <a:rPr lang="sk-SK" err="1"/>
              <a:t>rem</a:t>
            </a:r>
            <a:r>
              <a:rPr lang="sk-SK"/>
              <a:t> </a:t>
            </a:r>
            <a:r>
              <a:rPr lang="sk-SK" err="1"/>
              <a:t>adia</a:t>
            </a:r>
            <a:r>
              <a:rPr lang="sk-SK"/>
              <a:t> </a:t>
            </a:r>
            <a:r>
              <a:rPr lang="sk-SK" err="1"/>
              <a:t>pa</a:t>
            </a:r>
            <a:r>
              <a:rPr lang="sk-SK"/>
              <a:t> </a:t>
            </a:r>
            <a:r>
              <a:rPr lang="sk-SK" err="1"/>
              <a:t>quia</a:t>
            </a:r>
            <a:r>
              <a:rPr lang="sk-SK"/>
              <a:t> </a:t>
            </a:r>
            <a:r>
              <a:rPr lang="sk-SK" err="1"/>
              <a:t>quamus</a:t>
            </a:r>
            <a:r>
              <a:rPr lang="sk-SK"/>
              <a:t> </a:t>
            </a:r>
            <a:r>
              <a:rPr lang="sk-SK" err="1"/>
              <a:t>quaescias</a:t>
            </a:r>
            <a:r>
              <a:rPr lang="sk-SK"/>
              <a:t> </a:t>
            </a:r>
            <a:r>
              <a:rPr lang="sk-SK" err="1"/>
              <a:t>pos</a:t>
            </a:r>
            <a:r>
              <a:rPr lang="sk-SK"/>
              <a:t> et, to </a:t>
            </a:r>
            <a:r>
              <a:rPr lang="sk-SK" err="1"/>
              <a:t>quatem</a:t>
            </a:r>
            <a:r>
              <a:rPr lang="sk-SK"/>
              <a:t> </a:t>
            </a:r>
            <a:r>
              <a:rPr lang="sk-SK" err="1"/>
              <a:t>quas</a:t>
            </a:r>
            <a:r>
              <a:rPr lang="sk-SK"/>
              <a:t> </a:t>
            </a:r>
            <a:r>
              <a:rPr lang="sk-SK" err="1"/>
              <a:t>eaquiant</a:t>
            </a:r>
            <a:r>
              <a:rPr lang="sk-SK"/>
              <a:t> </a:t>
            </a:r>
            <a:r>
              <a:rPr lang="sk-SK" err="1"/>
              <a:t>eos</a:t>
            </a:r>
            <a:r>
              <a:rPr lang="sk-SK"/>
              <a:t> </a:t>
            </a:r>
            <a:r>
              <a:rPr lang="sk-SK" err="1"/>
              <a:t>evelles</a:t>
            </a:r>
            <a:r>
              <a:rPr lang="sk-SK"/>
              <a:t> </a:t>
            </a:r>
            <a:r>
              <a:rPr lang="sk-SK" err="1"/>
              <a:t>duntius</a:t>
            </a:r>
            <a:r>
              <a:rPr lang="sk-SK"/>
              <a:t> aut </a:t>
            </a:r>
            <a:r>
              <a:rPr lang="sk-SK" err="1"/>
              <a:t>pedit</a:t>
            </a:r>
            <a:r>
              <a:rPr lang="sk-SK"/>
              <a:t> </a:t>
            </a:r>
            <a:r>
              <a:rPr lang="sk-SK" err="1"/>
              <a:t>officim</a:t>
            </a:r>
            <a:r>
              <a:rPr lang="sk-SK"/>
              <a:t> </a:t>
            </a:r>
            <a:r>
              <a:rPr lang="sk-SK" err="1"/>
              <a:t>sincitae</a:t>
            </a:r>
            <a:r>
              <a:rPr lang="sk-SK"/>
              <a:t> et </a:t>
            </a:r>
            <a:r>
              <a:rPr lang="sk-SK" err="1"/>
              <a:t>accusant</a:t>
            </a:r>
            <a:r>
              <a:rPr lang="sk-SK"/>
              <a:t> </a:t>
            </a:r>
            <a:r>
              <a:rPr lang="sk-SK" err="1"/>
              <a:t>eum</a:t>
            </a:r>
            <a:r>
              <a:rPr lang="sk-SK"/>
              <a:t> </a:t>
            </a:r>
            <a:r>
              <a:rPr lang="sk-SK" err="1"/>
              <a:t>eat</a:t>
            </a:r>
            <a:r>
              <a:rPr lang="sk-SK"/>
              <a:t> </a:t>
            </a:r>
            <a:r>
              <a:rPr lang="sk-SK" err="1"/>
              <a:t>que</a:t>
            </a:r>
            <a:r>
              <a:rPr lang="sk-SK"/>
              <a:t> </a:t>
            </a:r>
            <a:r>
              <a:rPr lang="sk-SK" err="1"/>
              <a:t>sim</a:t>
            </a:r>
            <a:r>
              <a:rPr lang="sk-SK"/>
              <a:t> </a:t>
            </a:r>
            <a:r>
              <a:rPr lang="sk-SK" err="1"/>
              <a:t>solupta</a:t>
            </a:r>
            <a:r>
              <a:rPr lang="sk-SK"/>
              <a:t> </a:t>
            </a:r>
            <a:r>
              <a:rPr lang="sk-SK" err="1"/>
              <a:t>volor</a:t>
            </a:r>
            <a:r>
              <a:rPr lang="sk-SK"/>
              <a:t> as </a:t>
            </a:r>
            <a:r>
              <a:rPr lang="sk-SK" err="1"/>
              <a:t>atior</a:t>
            </a:r>
            <a:r>
              <a:rPr lang="sk-SK"/>
              <a:t> as et </a:t>
            </a:r>
            <a:r>
              <a:rPr lang="sk-SK" err="1"/>
              <a:t>ea</a:t>
            </a:r>
            <a:r>
              <a:rPr lang="sk-SK"/>
              <a:t> </a:t>
            </a:r>
            <a:r>
              <a:rPr lang="sk-SK" err="1"/>
              <a:t>enturem</a:t>
            </a:r>
            <a:r>
              <a:rPr lang="sk-SK"/>
              <a:t> </a:t>
            </a:r>
            <a:r>
              <a:rPr lang="sk-SK" err="1"/>
              <a:t>nis</a:t>
            </a:r>
            <a:r>
              <a:rPr lang="sk-SK"/>
              <a:t> </a:t>
            </a:r>
            <a:r>
              <a:rPr lang="sk-SK" err="1"/>
              <a:t>ditaquas</a:t>
            </a:r>
            <a:r>
              <a:rPr lang="sk-SK"/>
              <a:t> </a:t>
            </a:r>
            <a:r>
              <a:rPr lang="sk-SK" err="1"/>
              <a:t>estotatem</a:t>
            </a:r>
            <a:r>
              <a:rPr lang="sk-SK"/>
              <a:t> </a:t>
            </a:r>
            <a:r>
              <a:rPr lang="sk-SK" err="1"/>
              <a:t>is</a:t>
            </a:r>
            <a:r>
              <a:rPr lang="sk-SK"/>
              <a:t> as </a:t>
            </a:r>
            <a:r>
              <a:rPr lang="sk-SK" err="1"/>
              <a:t>que</a:t>
            </a:r>
            <a:r>
              <a:rPr lang="sk-SK"/>
              <a:t> </a:t>
            </a:r>
            <a:r>
              <a:rPr lang="sk-SK" err="1"/>
              <a:t>nis</a:t>
            </a:r>
            <a:r>
              <a:rPr lang="sk-SK"/>
              <a:t> </a:t>
            </a:r>
            <a:r>
              <a:rPr lang="sk-SK" err="1"/>
              <a:t>pellicat</a:t>
            </a:r>
            <a:r>
              <a:rPr lang="sk-SK"/>
              <a:t> </a:t>
            </a:r>
            <a:r>
              <a:rPr lang="sk-SK" err="1"/>
              <a:t>exeri</a:t>
            </a:r>
            <a:r>
              <a:rPr lang="sk-SK"/>
              <a:t> </a:t>
            </a:r>
            <a:r>
              <a:rPr lang="sk-SK" err="1"/>
              <a:t>omnieni</a:t>
            </a:r>
            <a:r>
              <a:rPr lang="sk-SK"/>
              <a:t> </a:t>
            </a:r>
            <a:r>
              <a:rPr lang="sk-SK" err="1"/>
              <a:t>minvelicati</a:t>
            </a:r>
            <a:r>
              <a:rPr lang="sk-SK"/>
              <a:t> </a:t>
            </a:r>
            <a:r>
              <a:rPr lang="sk-SK" err="1"/>
              <a:t>oditass</a:t>
            </a:r>
            <a:r>
              <a:rPr lang="sk-SK"/>
              <a:t> </a:t>
            </a:r>
            <a:r>
              <a:rPr lang="sk-SK" err="1"/>
              <a:t>invellandi</a:t>
            </a:r>
            <a:r>
              <a:rPr lang="sk-SK"/>
              <a:t> </a:t>
            </a:r>
            <a:r>
              <a:rPr lang="sk-SK" err="1"/>
              <a:t>quas</a:t>
            </a:r>
            <a:r>
              <a:rPr lang="sk-SK"/>
              <a:t> aut </a:t>
            </a:r>
            <a:r>
              <a:rPr lang="sk-SK" err="1"/>
              <a:t>remquo</a:t>
            </a:r>
            <a:r>
              <a:rPr lang="sk-SK"/>
              <a:t> </a:t>
            </a:r>
            <a:r>
              <a:rPr lang="sk-SK" err="1"/>
              <a:t>odiciamus</a:t>
            </a:r>
            <a:r>
              <a:rPr lang="sk-SK"/>
              <a:t>, </a:t>
            </a:r>
            <a:r>
              <a:rPr lang="sk-SK" err="1"/>
              <a:t>adiatist</a:t>
            </a:r>
            <a:r>
              <a:rPr lang="sk-SK"/>
              <a:t> </a:t>
            </a:r>
            <a:r>
              <a:rPr lang="sk-SK" err="1"/>
              <a:t>voluptaeriae</a:t>
            </a:r>
            <a:r>
              <a:rPr lang="sk-SK"/>
              <a:t> </a:t>
            </a:r>
            <a:r>
              <a:rPr lang="sk-SK" err="1"/>
              <a:t>eos</a:t>
            </a:r>
            <a:r>
              <a:rPr lang="sk-SK"/>
              <a:t> </a:t>
            </a:r>
            <a:r>
              <a:rPr lang="sk-SK" err="1"/>
              <a:t>autem</a:t>
            </a:r>
            <a:r>
              <a:rPr lang="sk-SK"/>
              <a:t> </a:t>
            </a:r>
            <a:r>
              <a:rPr lang="sk-SK" err="1"/>
              <a:t>ullicitia</a:t>
            </a:r>
            <a:r>
              <a:rPr lang="sk-SK"/>
              <a:t> </a:t>
            </a:r>
            <a:r>
              <a:rPr lang="sk-SK" err="1"/>
              <a:t>ipsandipita</a:t>
            </a:r>
            <a:r>
              <a:rPr lang="sk-SK"/>
              <a:t> a </a:t>
            </a:r>
            <a:r>
              <a:rPr lang="sk-SK" err="1"/>
              <a:t>conse</a:t>
            </a:r>
            <a:r>
              <a:rPr lang="sk-SK"/>
              <a:t>. </a:t>
            </a:r>
          </a:p>
        </p:txBody>
      </p:sp>
      <p:pic>
        <p:nvPicPr>
          <p:cNvPr id="8" name="Obrázok 7">
            <a:extLst>
              <a:ext uri="{FF2B5EF4-FFF2-40B4-BE49-F238E27FC236}">
                <a16:creationId xmlns:a16="http://schemas.microsoft.com/office/drawing/2014/main" id="{5DD5EE6B-E4D5-4F2B-AF00-ED1C937F130D}"/>
              </a:ext>
            </a:extLst>
          </p:cNvPr>
          <p:cNvPicPr>
            <a:picLocks noChangeAspect="1"/>
          </p:cNvPicPr>
          <p:nvPr userDrawn="1"/>
        </p:nvPicPr>
        <p:blipFill>
          <a:blip r:embed="rId2"/>
          <a:stretch>
            <a:fillRect/>
          </a:stretch>
        </p:blipFill>
        <p:spPr>
          <a:xfrm>
            <a:off x="214387" y="5928669"/>
            <a:ext cx="1837730" cy="685829"/>
          </a:xfrm>
          <a:prstGeom prst="rect">
            <a:avLst/>
          </a:prstGeom>
        </p:spPr>
      </p:pic>
    </p:spTree>
    <p:extLst>
      <p:ext uri="{BB962C8B-B14F-4D97-AF65-F5344CB8AC3E}">
        <p14:creationId xmlns:p14="http://schemas.microsoft.com/office/powerpoint/2010/main" val="2633589143"/>
      </p:ext>
    </p:extLst>
  </p:cSld>
  <p:clrMapOvr>
    <a:masterClrMapping/>
  </p:clrMapOvr>
  <p:hf sldNum="0" hdr="0" ftr="0"/>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1_2stlpce_slide biely">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7" y="215587"/>
            <a:ext cx="8512075" cy="943752"/>
          </a:xfrm>
          <a:prstGeom prst="rect">
            <a:avLst/>
          </a:prstGeom>
        </p:spPr>
        <p:txBody>
          <a:bodyPr lIns="0" tIns="0" rIns="0" bIns="0" anchor="t" anchorCtr="0"/>
          <a:lstStyle>
            <a:lvl1pPr algn="l">
              <a:lnSpc>
                <a:spcPct val="100000"/>
              </a:lnSpc>
              <a:defRPr sz="2903" b="1">
                <a:solidFill>
                  <a:schemeClr val="tx2"/>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sp>
        <p:nvSpPr>
          <p:cNvPr id="3" name="Subtitle 2"/>
          <p:cNvSpPr>
            <a:spLocks noGrp="1"/>
          </p:cNvSpPr>
          <p:nvPr>
            <p:ph type="subTitle" idx="1" hasCustomPrompt="1"/>
          </p:nvPr>
        </p:nvSpPr>
        <p:spPr>
          <a:xfrm>
            <a:off x="302460" y="1270215"/>
            <a:ext cx="5650448" cy="4754991"/>
          </a:xfrm>
          <a:prstGeom prst="rect">
            <a:avLst/>
          </a:prstGeom>
        </p:spPr>
        <p:txBody>
          <a:bodyPr lIns="36000" tIns="36000" rIns="36000" bIns="36000" anchor="ctr"/>
          <a:lstStyle>
            <a:lvl1pPr marL="0" indent="0" algn="l">
              <a:lnSpc>
                <a:spcPct val="100000"/>
              </a:lnSpc>
              <a:spcBef>
                <a:spcPts val="0"/>
              </a:spcBef>
              <a:buSzPct val="130000"/>
              <a:buFont typeface="Arial" panose="020B0604020202020204" pitchFamily="34" charset="0"/>
              <a:buNone/>
              <a:defRPr sz="1813">
                <a:solidFill>
                  <a:schemeClr val="tx2"/>
                </a:solidFill>
                <a:latin typeface="+mn-lt"/>
              </a:defRPr>
            </a:lvl1pPr>
            <a:lvl2pPr marL="328333" indent="-164167" algn="ctr">
              <a:buSzPct val="130000"/>
              <a:buFont typeface="Arial" panose="020B0604020202020204" pitchFamily="34" charset="0"/>
              <a:buChar char="•"/>
              <a:defRPr sz="1813">
                <a:solidFill>
                  <a:schemeClr val="tx2"/>
                </a:solidFill>
              </a:defRPr>
            </a:lvl2pPr>
            <a:lvl3pPr marL="492501" indent="-164167" algn="ctr">
              <a:buSzPct val="130000"/>
              <a:buFont typeface="Arial" panose="020B0604020202020204" pitchFamily="34" charset="0"/>
              <a:buChar char="•"/>
              <a:defRPr sz="1813">
                <a:solidFill>
                  <a:schemeClr val="tx2"/>
                </a:solidFill>
              </a:defRPr>
            </a:lvl3pPr>
            <a:lvl4pPr marL="648027" indent="-155526" algn="ctr">
              <a:buSzPct val="130000"/>
              <a:buFont typeface="Arial" panose="020B0604020202020204" pitchFamily="34" charset="0"/>
              <a:buChar char="•"/>
              <a:defRPr sz="1813">
                <a:solidFill>
                  <a:schemeClr val="tx2"/>
                </a:solidFill>
              </a:defRPr>
            </a:lvl4pPr>
            <a:lvl5pPr marL="1828492" indent="0" algn="ctr">
              <a:buNone/>
              <a:defRPr sz="1600"/>
            </a:lvl5pPr>
            <a:lvl6pPr marL="2285614" indent="0" algn="ctr">
              <a:buNone/>
              <a:defRPr sz="1600"/>
            </a:lvl6pPr>
            <a:lvl7pPr marL="2742738" indent="0" algn="ctr">
              <a:buNone/>
              <a:defRPr sz="1600"/>
            </a:lvl7pPr>
            <a:lvl8pPr marL="3199861" indent="0" algn="ctr">
              <a:buNone/>
              <a:defRPr sz="1600"/>
            </a:lvl8pPr>
            <a:lvl9pPr marL="3656984" indent="0" algn="ctr">
              <a:buNone/>
              <a:defRPr sz="1600"/>
            </a:lvl9pPr>
          </a:lstStyle>
          <a:p>
            <a:pPr algn="l"/>
            <a:r>
              <a:rPr lang="sk-SK"/>
              <a:t>Klasický </a:t>
            </a:r>
            <a:r>
              <a:rPr lang="sk-SK" err="1"/>
              <a:t>štýl</a:t>
            </a:r>
            <a:r>
              <a:rPr lang="sk-SK"/>
              <a:t> textu, </a:t>
            </a:r>
            <a:r>
              <a:rPr lang="sk-SK" err="1"/>
              <a:t>rozširujúci</a:t>
            </a:r>
            <a:r>
              <a:rPr lang="sk-SK"/>
              <a:t> sa od stredu.</a:t>
            </a:r>
            <a:br>
              <a:rPr lang="sk-SK"/>
            </a:br>
            <a:r>
              <a:rPr lang="sk-SK" err="1"/>
              <a:t>Prechádza</a:t>
            </a:r>
            <a:r>
              <a:rPr lang="sk-SK"/>
              <a:t> cez tri </a:t>
            </a:r>
            <a:r>
              <a:rPr lang="sk-SK" err="1"/>
              <a:t>stĺpce</a:t>
            </a:r>
            <a:r>
              <a:rPr lang="sk-SK"/>
              <a:t>, </a:t>
            </a:r>
            <a:r>
              <a:rPr lang="sk-SK" err="1"/>
              <a:t>prvy</a:t>
            </a:r>
            <a:r>
              <a:rPr lang="sk-SK"/>
              <a:t>́ je </a:t>
            </a:r>
            <a:r>
              <a:rPr lang="sk-SK" err="1"/>
              <a:t>vynechany</a:t>
            </a:r>
            <a:r>
              <a:rPr lang="sk-SK"/>
              <a:t>́. Do </a:t>
            </a:r>
            <a:r>
              <a:rPr lang="sk-SK" err="1"/>
              <a:t>vynechaného</a:t>
            </a:r>
            <a:r>
              <a:rPr lang="sk-SK"/>
              <a:t> vieme </a:t>
            </a:r>
            <a:r>
              <a:rPr lang="sk-SK" err="1"/>
              <a:t>podľa</a:t>
            </a:r>
            <a:r>
              <a:rPr lang="sk-SK"/>
              <a:t> potreby (ale s mierou) </a:t>
            </a:r>
            <a:r>
              <a:rPr lang="sk-SK" err="1"/>
              <a:t>umiestňovat</a:t>
            </a:r>
            <a:r>
              <a:rPr lang="sk-SK"/>
              <a:t>̌ </a:t>
            </a:r>
            <a:r>
              <a:rPr lang="sk-SK" err="1"/>
              <a:t>obrázky</a:t>
            </a:r>
            <a:r>
              <a:rPr lang="sk-SK"/>
              <a:t> z </a:t>
            </a:r>
            <a:r>
              <a:rPr lang="sk-SK" err="1"/>
              <a:t>priloženého</a:t>
            </a:r>
            <a:r>
              <a:rPr lang="sk-SK"/>
              <a:t> </a:t>
            </a:r>
            <a:r>
              <a:rPr lang="sk-SK" err="1"/>
              <a:t>ikonsetu</a:t>
            </a:r>
            <a:r>
              <a:rPr lang="sk-SK"/>
              <a:t>. </a:t>
            </a:r>
          </a:p>
          <a:p>
            <a:pPr lvl="1" algn="l"/>
            <a:r>
              <a:rPr lang="sk-SK" err="1"/>
              <a:t>Môžeme</a:t>
            </a:r>
            <a:r>
              <a:rPr lang="sk-SK"/>
              <a:t> miestami zvýrazňovať </a:t>
            </a:r>
            <a:r>
              <a:rPr lang="sk-SK" err="1"/>
              <a:t>určite</a:t>
            </a:r>
            <a:r>
              <a:rPr lang="sk-SK"/>
              <a:t>́ slová.</a:t>
            </a:r>
          </a:p>
          <a:p>
            <a:pPr algn="l"/>
            <a:endParaRPr lang="sk-SK"/>
          </a:p>
          <a:p>
            <a:pPr lvl="2" algn="l"/>
            <a:r>
              <a:rPr lang="sk-SK" err="1"/>
              <a:t>Tor</a:t>
            </a:r>
            <a:r>
              <a:rPr lang="sk-SK"/>
              <a:t> sed </a:t>
            </a:r>
            <a:r>
              <a:rPr lang="sk-SK" err="1"/>
              <a:t>que</a:t>
            </a:r>
            <a:r>
              <a:rPr lang="sk-SK"/>
              <a:t> </a:t>
            </a:r>
            <a:r>
              <a:rPr lang="sk-SK" err="1"/>
              <a:t>rem</a:t>
            </a:r>
            <a:r>
              <a:rPr lang="sk-SK"/>
              <a:t> </a:t>
            </a:r>
            <a:r>
              <a:rPr lang="sk-SK" err="1"/>
              <a:t>adia</a:t>
            </a:r>
            <a:r>
              <a:rPr lang="sk-SK"/>
              <a:t> </a:t>
            </a:r>
            <a:r>
              <a:rPr lang="sk-SK" err="1"/>
              <a:t>pa</a:t>
            </a:r>
            <a:r>
              <a:rPr lang="sk-SK"/>
              <a:t> </a:t>
            </a:r>
            <a:r>
              <a:rPr lang="sk-SK" err="1"/>
              <a:t>quia</a:t>
            </a:r>
            <a:r>
              <a:rPr lang="sk-SK"/>
              <a:t> </a:t>
            </a:r>
            <a:r>
              <a:rPr lang="sk-SK" err="1"/>
              <a:t>quamus</a:t>
            </a:r>
            <a:r>
              <a:rPr lang="sk-SK"/>
              <a:t> </a:t>
            </a:r>
            <a:r>
              <a:rPr lang="sk-SK" err="1"/>
              <a:t>quaescias</a:t>
            </a:r>
            <a:r>
              <a:rPr lang="sk-SK"/>
              <a:t> </a:t>
            </a:r>
            <a:r>
              <a:rPr lang="sk-SK" err="1"/>
              <a:t>pos</a:t>
            </a:r>
            <a:r>
              <a:rPr lang="sk-SK"/>
              <a:t> et, to </a:t>
            </a:r>
            <a:r>
              <a:rPr lang="sk-SK" err="1"/>
              <a:t>quatem</a:t>
            </a:r>
            <a:r>
              <a:rPr lang="sk-SK"/>
              <a:t> </a:t>
            </a:r>
            <a:r>
              <a:rPr lang="sk-SK" err="1"/>
              <a:t>quas</a:t>
            </a:r>
            <a:r>
              <a:rPr lang="sk-SK"/>
              <a:t> </a:t>
            </a:r>
            <a:r>
              <a:rPr lang="sk-SK" err="1"/>
              <a:t>eaquiant</a:t>
            </a:r>
            <a:r>
              <a:rPr lang="sk-SK"/>
              <a:t> </a:t>
            </a:r>
            <a:r>
              <a:rPr lang="sk-SK" err="1"/>
              <a:t>eos</a:t>
            </a:r>
            <a:r>
              <a:rPr lang="sk-SK"/>
              <a:t> </a:t>
            </a:r>
            <a:r>
              <a:rPr lang="sk-SK" err="1"/>
              <a:t>evelles</a:t>
            </a:r>
            <a:r>
              <a:rPr lang="sk-SK"/>
              <a:t> </a:t>
            </a:r>
            <a:r>
              <a:rPr lang="sk-SK" err="1"/>
              <a:t>duntius</a:t>
            </a:r>
            <a:r>
              <a:rPr lang="sk-SK"/>
              <a:t> </a:t>
            </a:r>
          </a:p>
          <a:p>
            <a:pPr lvl="3" algn="l"/>
            <a:r>
              <a:rPr lang="sk-SK"/>
              <a:t>aut </a:t>
            </a:r>
            <a:r>
              <a:rPr lang="sk-SK" err="1"/>
              <a:t>pedit</a:t>
            </a:r>
            <a:r>
              <a:rPr lang="sk-SK"/>
              <a:t> </a:t>
            </a:r>
            <a:r>
              <a:rPr lang="sk-SK" err="1"/>
              <a:t>officim</a:t>
            </a:r>
            <a:r>
              <a:rPr lang="sk-SK"/>
              <a:t> </a:t>
            </a:r>
            <a:r>
              <a:rPr lang="sk-SK" err="1"/>
              <a:t>sincitae</a:t>
            </a:r>
            <a:r>
              <a:rPr lang="sk-SK"/>
              <a:t> et </a:t>
            </a:r>
            <a:r>
              <a:rPr lang="sk-SK" err="1"/>
              <a:t>accusant</a:t>
            </a:r>
            <a:r>
              <a:rPr lang="sk-SK"/>
              <a:t> </a:t>
            </a:r>
            <a:r>
              <a:rPr lang="sk-SK" err="1"/>
              <a:t>eum</a:t>
            </a:r>
            <a:r>
              <a:rPr lang="sk-SK"/>
              <a:t> </a:t>
            </a:r>
            <a:r>
              <a:rPr lang="sk-SK" err="1"/>
              <a:t>eat</a:t>
            </a:r>
            <a:r>
              <a:rPr lang="sk-SK"/>
              <a:t> </a:t>
            </a:r>
            <a:r>
              <a:rPr lang="sk-SK" err="1"/>
              <a:t>que</a:t>
            </a:r>
            <a:r>
              <a:rPr lang="sk-SK"/>
              <a:t> </a:t>
            </a:r>
            <a:r>
              <a:rPr lang="sk-SK" err="1"/>
              <a:t>sim</a:t>
            </a:r>
            <a:r>
              <a:rPr lang="sk-SK"/>
              <a:t> </a:t>
            </a:r>
            <a:r>
              <a:rPr lang="sk-SK" err="1"/>
              <a:t>solupta</a:t>
            </a:r>
            <a:r>
              <a:rPr lang="sk-SK"/>
              <a:t> </a:t>
            </a:r>
            <a:r>
              <a:rPr lang="sk-SK" err="1"/>
              <a:t>volor</a:t>
            </a:r>
            <a:r>
              <a:rPr lang="sk-SK"/>
              <a:t> as </a:t>
            </a:r>
            <a:r>
              <a:rPr lang="sk-SK" err="1"/>
              <a:t>atior</a:t>
            </a:r>
            <a:r>
              <a:rPr lang="sk-SK"/>
              <a:t> as et </a:t>
            </a:r>
            <a:r>
              <a:rPr lang="sk-SK" err="1"/>
              <a:t>ea</a:t>
            </a:r>
            <a:r>
              <a:rPr lang="sk-SK"/>
              <a:t> </a:t>
            </a:r>
            <a:r>
              <a:rPr lang="sk-SK" err="1"/>
              <a:t>enturem</a:t>
            </a:r>
            <a:r>
              <a:rPr lang="sk-SK"/>
              <a:t> </a:t>
            </a:r>
            <a:r>
              <a:rPr lang="sk-SK" err="1"/>
              <a:t>nis</a:t>
            </a:r>
            <a:r>
              <a:rPr lang="sk-SK"/>
              <a:t> </a:t>
            </a:r>
            <a:r>
              <a:rPr lang="sk-SK" err="1"/>
              <a:t>ditaquas</a:t>
            </a:r>
            <a:r>
              <a:rPr lang="sk-SK"/>
              <a:t> </a:t>
            </a:r>
            <a:r>
              <a:rPr lang="sk-SK" err="1"/>
              <a:t>estotatem</a:t>
            </a:r>
            <a:r>
              <a:rPr lang="sk-SK"/>
              <a:t> </a:t>
            </a:r>
            <a:r>
              <a:rPr lang="sk-SK" err="1"/>
              <a:t>is</a:t>
            </a:r>
            <a:r>
              <a:rPr lang="sk-SK"/>
              <a:t> as </a:t>
            </a:r>
            <a:r>
              <a:rPr lang="sk-SK" err="1"/>
              <a:t>que</a:t>
            </a:r>
            <a:r>
              <a:rPr lang="sk-SK"/>
              <a:t> </a:t>
            </a:r>
            <a:r>
              <a:rPr lang="sk-SK" err="1"/>
              <a:t>nis</a:t>
            </a:r>
            <a:r>
              <a:rPr lang="sk-SK"/>
              <a:t> </a:t>
            </a:r>
            <a:r>
              <a:rPr lang="sk-SK" err="1"/>
              <a:t>pellicat</a:t>
            </a:r>
            <a:r>
              <a:rPr lang="sk-SK"/>
              <a:t> </a:t>
            </a:r>
            <a:r>
              <a:rPr lang="sk-SK" err="1"/>
              <a:t>exeri</a:t>
            </a:r>
            <a:r>
              <a:rPr lang="sk-SK"/>
              <a:t> </a:t>
            </a:r>
            <a:r>
              <a:rPr lang="sk-SK" err="1"/>
              <a:t>omnieni</a:t>
            </a:r>
            <a:r>
              <a:rPr lang="sk-SK"/>
              <a:t> </a:t>
            </a:r>
            <a:r>
              <a:rPr lang="sk-SK" err="1"/>
              <a:t>minvelicati</a:t>
            </a:r>
            <a:r>
              <a:rPr lang="sk-SK"/>
              <a:t> </a:t>
            </a:r>
            <a:r>
              <a:rPr lang="sk-SK" err="1"/>
              <a:t>oditass</a:t>
            </a:r>
            <a:r>
              <a:rPr lang="sk-SK"/>
              <a:t> </a:t>
            </a:r>
            <a:r>
              <a:rPr lang="sk-SK" err="1"/>
              <a:t>invellandi</a:t>
            </a:r>
            <a:r>
              <a:rPr lang="sk-SK"/>
              <a:t> </a:t>
            </a:r>
            <a:r>
              <a:rPr lang="sk-SK" err="1"/>
              <a:t>quas</a:t>
            </a:r>
            <a:r>
              <a:rPr lang="sk-SK"/>
              <a:t> aut </a:t>
            </a:r>
            <a:r>
              <a:rPr lang="sk-SK" err="1"/>
              <a:t>remquo</a:t>
            </a:r>
            <a:r>
              <a:rPr lang="sk-SK"/>
              <a:t> </a:t>
            </a:r>
            <a:r>
              <a:rPr lang="sk-SK" err="1"/>
              <a:t>odiciamus</a:t>
            </a:r>
            <a:r>
              <a:rPr lang="sk-SK"/>
              <a:t>, </a:t>
            </a:r>
            <a:r>
              <a:rPr lang="sk-SK" err="1"/>
              <a:t>adiatist</a:t>
            </a:r>
            <a:r>
              <a:rPr lang="sk-SK"/>
              <a:t> </a:t>
            </a:r>
            <a:r>
              <a:rPr lang="sk-SK" err="1"/>
              <a:t>voluptaeriae</a:t>
            </a:r>
            <a:r>
              <a:rPr lang="sk-SK"/>
              <a:t> </a:t>
            </a:r>
            <a:r>
              <a:rPr lang="sk-SK" err="1"/>
              <a:t>eos</a:t>
            </a:r>
            <a:r>
              <a:rPr lang="sk-SK"/>
              <a:t> </a:t>
            </a:r>
            <a:r>
              <a:rPr lang="sk-SK" err="1"/>
              <a:t>autem</a:t>
            </a:r>
            <a:r>
              <a:rPr lang="sk-SK"/>
              <a:t> </a:t>
            </a:r>
            <a:r>
              <a:rPr lang="sk-SK" err="1"/>
              <a:t>ullicitia</a:t>
            </a:r>
            <a:r>
              <a:rPr lang="sk-SK"/>
              <a:t> </a:t>
            </a:r>
            <a:r>
              <a:rPr lang="sk-SK" err="1"/>
              <a:t>ipsandipita</a:t>
            </a:r>
            <a:r>
              <a:rPr lang="sk-SK"/>
              <a:t> a </a:t>
            </a:r>
            <a:r>
              <a:rPr lang="sk-SK" err="1"/>
              <a:t>conse</a:t>
            </a:r>
            <a:r>
              <a:rPr lang="sk-SK"/>
              <a:t>. </a:t>
            </a:r>
          </a:p>
        </p:txBody>
      </p:sp>
      <p:pic>
        <p:nvPicPr>
          <p:cNvPr id="14" name="Picture 6">
            <a:extLst>
              <a:ext uri="{FF2B5EF4-FFF2-40B4-BE49-F238E27FC236}">
                <a16:creationId xmlns:a16="http://schemas.microsoft.com/office/drawing/2014/main" id="{4BBD1353-51D9-4477-9F98-6328F7AF2121}"/>
              </a:ext>
            </a:extLst>
          </p:cNvPr>
          <p:cNvPicPr>
            <a:picLocks noChangeAspect="1"/>
          </p:cNvPicPr>
          <p:nvPr userDrawn="1"/>
        </p:nvPicPr>
        <p:blipFill>
          <a:blip r:embed="rId2"/>
          <a:srcRect/>
          <a:stretch/>
        </p:blipFill>
        <p:spPr>
          <a:xfrm>
            <a:off x="326729" y="6025205"/>
            <a:ext cx="1603589" cy="486728"/>
          </a:xfrm>
          <a:prstGeom prst="rect">
            <a:avLst/>
          </a:prstGeom>
        </p:spPr>
      </p:pic>
      <p:sp>
        <p:nvSpPr>
          <p:cNvPr id="6" name="Zástupný text 5">
            <a:extLst>
              <a:ext uri="{FF2B5EF4-FFF2-40B4-BE49-F238E27FC236}">
                <a16:creationId xmlns:a16="http://schemas.microsoft.com/office/drawing/2014/main" id="{55D44CC5-287A-4DE2-B126-DF2824D6A44C}"/>
              </a:ext>
            </a:extLst>
          </p:cNvPr>
          <p:cNvSpPr>
            <a:spLocks noGrp="1"/>
          </p:cNvSpPr>
          <p:nvPr>
            <p:ph type="body" sz="quarter" idx="10"/>
          </p:nvPr>
        </p:nvSpPr>
        <p:spPr>
          <a:xfrm>
            <a:off x="6267420" y="1270215"/>
            <a:ext cx="5650448" cy="4755379"/>
          </a:xfrm>
          <a:prstGeom prst="rect">
            <a:avLst/>
          </a:prstGeom>
        </p:spPr>
        <p:txBody>
          <a:bodyPr anchor="ctr"/>
          <a:lstStyle>
            <a:lvl1pPr marL="164167" indent="-164167">
              <a:buSzPct val="130000"/>
              <a:defRPr sz="1813">
                <a:solidFill>
                  <a:schemeClr val="tx2"/>
                </a:solidFill>
              </a:defRPr>
            </a:lvl1pPr>
            <a:lvl2pPr marL="164167" indent="-164167">
              <a:buSzPct val="130000"/>
              <a:defRPr sz="1813">
                <a:solidFill>
                  <a:schemeClr val="tx2"/>
                </a:solidFill>
              </a:defRPr>
            </a:lvl2pPr>
            <a:lvl3pPr marL="328333" indent="-164167">
              <a:buSzPct val="130000"/>
              <a:buFont typeface="Arial" panose="020B0604020202020204" pitchFamily="34" charset="0"/>
              <a:buChar char="•"/>
              <a:defRPr sz="1813">
                <a:solidFill>
                  <a:schemeClr val="tx2"/>
                </a:solidFill>
              </a:defRPr>
            </a:lvl3pPr>
            <a:lvl4pPr marL="492501" indent="-164167">
              <a:buSzPct val="130000"/>
              <a:defRPr sz="1813">
                <a:solidFill>
                  <a:schemeClr val="tx2"/>
                </a:solidFill>
              </a:defRPr>
            </a:lvl4pPr>
            <a:lvl5pPr marL="648027" indent="-164167">
              <a:buSzPct val="130000"/>
              <a:defRPr sz="1813">
                <a:solidFill>
                  <a:schemeClr val="tx2"/>
                </a:solidFill>
              </a:defRPr>
            </a:lvl5pPr>
            <a:lvl6pPr marL="812193" indent="-164167" defTabSz="898596">
              <a:buSzPct val="130000"/>
              <a:defRPr sz="1813">
                <a:solidFill>
                  <a:schemeClr val="tx2"/>
                </a:solidFill>
              </a:defRPr>
            </a:lvl6pPr>
            <a:lvl7pPr marL="2742738" indent="0">
              <a:buNone/>
              <a:defRPr/>
            </a:lvl7pPr>
          </a:lstStyle>
          <a:p>
            <a:pPr lvl="1"/>
            <a:r>
              <a:rPr lang="sk-SK"/>
              <a:t>Kliknite sem a upravte štýly predlohy textu</a:t>
            </a:r>
          </a:p>
          <a:p>
            <a:pPr lvl="2"/>
            <a:r>
              <a:rPr lang="sk-SK"/>
              <a:t>Druhá úroveň</a:t>
            </a:r>
          </a:p>
          <a:p>
            <a:pPr lvl="3"/>
            <a:r>
              <a:rPr lang="sk-SK"/>
              <a:t>Tretia úroveň</a:t>
            </a:r>
          </a:p>
          <a:p>
            <a:pPr lvl="4"/>
            <a:r>
              <a:rPr lang="sk-SK"/>
              <a:t>Štvrtá úroveň</a:t>
            </a:r>
          </a:p>
          <a:p>
            <a:pPr lvl="5"/>
            <a:r>
              <a:rPr lang="sk-SK"/>
              <a:t>Piata úroveň</a:t>
            </a:r>
          </a:p>
        </p:txBody>
      </p:sp>
    </p:spTree>
    <p:extLst>
      <p:ext uri="{BB962C8B-B14F-4D97-AF65-F5344CB8AC3E}">
        <p14:creationId xmlns:p14="http://schemas.microsoft.com/office/powerpoint/2010/main" val="3438371856"/>
      </p:ext>
    </p:extLst>
  </p:cSld>
  <p:clrMapOvr>
    <a:masterClrMapping/>
  </p:clrMapOvr>
  <p:hf sldNum="0" hdr="0" ftr="0"/>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1_2stlpce_slide_graf PRAVY">
    <p:spTree>
      <p:nvGrpSpPr>
        <p:cNvPr id="1" name=""/>
        <p:cNvGrpSpPr/>
        <p:nvPr/>
      </p:nvGrpSpPr>
      <p:grpSpPr>
        <a:xfrm>
          <a:off x="0" y="0"/>
          <a:ext cx="0" cy="0"/>
          <a:chOff x="0" y="0"/>
          <a:chExt cx="0" cy="0"/>
        </a:xfrm>
      </p:grpSpPr>
      <p:sp>
        <p:nvSpPr>
          <p:cNvPr id="5" name="Zástupný objekt pre graf 4">
            <a:extLst>
              <a:ext uri="{FF2B5EF4-FFF2-40B4-BE49-F238E27FC236}">
                <a16:creationId xmlns:a16="http://schemas.microsoft.com/office/drawing/2014/main" id="{45DA7556-910B-45BB-93E7-8448812D878B}"/>
              </a:ext>
            </a:extLst>
          </p:cNvPr>
          <p:cNvSpPr>
            <a:spLocks noGrp="1"/>
          </p:cNvSpPr>
          <p:nvPr>
            <p:ph type="chart" sz="quarter" idx="11"/>
          </p:nvPr>
        </p:nvSpPr>
        <p:spPr>
          <a:xfrm>
            <a:off x="6262831" y="1270215"/>
            <a:ext cx="5650448" cy="4755379"/>
          </a:xfrm>
          <a:prstGeom prst="rect">
            <a:avLst/>
          </a:prstGeom>
          <a:solidFill>
            <a:schemeClr val="bg1">
              <a:lumMod val="75000"/>
            </a:schemeClr>
          </a:solidFill>
        </p:spPr>
        <p:txBody>
          <a:bodyPr anchor="t" anchorCtr="0"/>
          <a:lstStyle>
            <a:lvl1pPr algn="ctr">
              <a:defRPr sz="1813">
                <a:solidFill>
                  <a:schemeClr val="tx2"/>
                </a:solidFill>
              </a:defRPr>
            </a:lvl1pPr>
          </a:lstStyle>
          <a:p>
            <a:endParaRPr lang="sk-SK"/>
          </a:p>
        </p:txBody>
      </p:sp>
      <p:sp>
        <p:nvSpPr>
          <p:cNvPr id="2" name="Title 1"/>
          <p:cNvSpPr>
            <a:spLocks noGrp="1"/>
          </p:cNvSpPr>
          <p:nvPr>
            <p:ph type="ctrTitle" hasCustomPrompt="1"/>
          </p:nvPr>
        </p:nvSpPr>
        <p:spPr>
          <a:xfrm>
            <a:off x="328387" y="215588"/>
            <a:ext cx="8512075" cy="933758"/>
          </a:xfrm>
          <a:prstGeom prst="rect">
            <a:avLst/>
          </a:prstGeom>
        </p:spPr>
        <p:txBody>
          <a:bodyPr lIns="0" tIns="0" rIns="0" bIns="0" anchor="t" anchorCtr="0"/>
          <a:lstStyle>
            <a:lvl1pPr algn="l">
              <a:lnSpc>
                <a:spcPct val="100000"/>
              </a:lnSpc>
              <a:defRPr sz="2903" b="1">
                <a:solidFill>
                  <a:schemeClr val="tx2"/>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sp>
        <p:nvSpPr>
          <p:cNvPr id="3" name="Subtitle 2"/>
          <p:cNvSpPr>
            <a:spLocks noGrp="1"/>
          </p:cNvSpPr>
          <p:nvPr>
            <p:ph type="subTitle" idx="1" hasCustomPrompt="1"/>
          </p:nvPr>
        </p:nvSpPr>
        <p:spPr>
          <a:xfrm>
            <a:off x="302459" y="1270215"/>
            <a:ext cx="5650448" cy="4754991"/>
          </a:xfrm>
          <a:prstGeom prst="rect">
            <a:avLst/>
          </a:prstGeom>
        </p:spPr>
        <p:txBody>
          <a:bodyPr lIns="36000" tIns="36000" rIns="36000" bIns="36000" anchor="ctr"/>
          <a:lstStyle>
            <a:lvl1pPr marL="0" indent="0" algn="l">
              <a:lnSpc>
                <a:spcPct val="100000"/>
              </a:lnSpc>
              <a:spcBef>
                <a:spcPts val="0"/>
              </a:spcBef>
              <a:buSzPct val="130000"/>
              <a:buFont typeface="Arial" panose="020B0604020202020204" pitchFamily="34" charset="0"/>
              <a:buNone/>
              <a:defRPr sz="1813">
                <a:solidFill>
                  <a:schemeClr val="tx2"/>
                </a:solidFill>
                <a:latin typeface="+mn-lt"/>
              </a:defRPr>
            </a:lvl1pPr>
            <a:lvl2pPr marL="328333" indent="-164167" algn="ctr">
              <a:buSzPct val="130000"/>
              <a:buFont typeface="Arial" panose="020B0604020202020204" pitchFamily="34" charset="0"/>
              <a:buChar char="•"/>
              <a:defRPr sz="1813">
                <a:solidFill>
                  <a:schemeClr val="tx2"/>
                </a:solidFill>
              </a:defRPr>
            </a:lvl2pPr>
            <a:lvl3pPr marL="492501" indent="-164167" algn="ctr">
              <a:buSzPct val="130000"/>
              <a:buFont typeface="Arial" panose="020B0604020202020204" pitchFamily="34" charset="0"/>
              <a:buChar char="•"/>
              <a:defRPr sz="1813">
                <a:solidFill>
                  <a:schemeClr val="tx2"/>
                </a:solidFill>
              </a:defRPr>
            </a:lvl3pPr>
            <a:lvl4pPr marL="648027" indent="-155526" algn="ctr">
              <a:buSzPct val="130000"/>
              <a:buFont typeface="Arial" panose="020B0604020202020204" pitchFamily="34" charset="0"/>
              <a:buChar char="•"/>
              <a:defRPr sz="1813">
                <a:solidFill>
                  <a:schemeClr val="tx2"/>
                </a:solidFill>
              </a:defRPr>
            </a:lvl4pPr>
            <a:lvl5pPr marL="1828492" indent="0" algn="ctr">
              <a:buNone/>
              <a:defRPr sz="1600"/>
            </a:lvl5pPr>
            <a:lvl6pPr marL="2285614" indent="0" algn="ctr">
              <a:buNone/>
              <a:defRPr sz="1600"/>
            </a:lvl6pPr>
            <a:lvl7pPr marL="2742738" indent="0" algn="ctr">
              <a:buNone/>
              <a:defRPr sz="1600"/>
            </a:lvl7pPr>
            <a:lvl8pPr marL="3199861" indent="0" algn="ctr">
              <a:buNone/>
              <a:defRPr sz="1600"/>
            </a:lvl8pPr>
            <a:lvl9pPr marL="3656984" indent="0" algn="ctr">
              <a:buNone/>
              <a:defRPr sz="1600"/>
            </a:lvl9pPr>
          </a:lstStyle>
          <a:p>
            <a:pPr algn="l"/>
            <a:r>
              <a:rPr lang="sk-SK"/>
              <a:t>Klasický </a:t>
            </a:r>
            <a:r>
              <a:rPr lang="sk-SK" err="1"/>
              <a:t>štýl</a:t>
            </a:r>
            <a:r>
              <a:rPr lang="sk-SK"/>
              <a:t> textu, </a:t>
            </a:r>
            <a:r>
              <a:rPr lang="sk-SK" err="1"/>
              <a:t>rozširujúci</a:t>
            </a:r>
            <a:r>
              <a:rPr lang="sk-SK"/>
              <a:t> sa od stredu.</a:t>
            </a:r>
            <a:br>
              <a:rPr lang="sk-SK"/>
            </a:br>
            <a:r>
              <a:rPr lang="sk-SK" err="1"/>
              <a:t>Prechádza</a:t>
            </a:r>
            <a:r>
              <a:rPr lang="sk-SK"/>
              <a:t> cez tri </a:t>
            </a:r>
            <a:r>
              <a:rPr lang="sk-SK" err="1"/>
              <a:t>stĺpce</a:t>
            </a:r>
            <a:r>
              <a:rPr lang="sk-SK"/>
              <a:t>, </a:t>
            </a:r>
            <a:r>
              <a:rPr lang="sk-SK" err="1"/>
              <a:t>prvy</a:t>
            </a:r>
            <a:r>
              <a:rPr lang="sk-SK"/>
              <a:t>́ je </a:t>
            </a:r>
            <a:r>
              <a:rPr lang="sk-SK" err="1"/>
              <a:t>vynechany</a:t>
            </a:r>
            <a:r>
              <a:rPr lang="sk-SK"/>
              <a:t>́. Do </a:t>
            </a:r>
            <a:r>
              <a:rPr lang="sk-SK" err="1"/>
              <a:t>vynechaného</a:t>
            </a:r>
            <a:r>
              <a:rPr lang="sk-SK"/>
              <a:t> vieme </a:t>
            </a:r>
            <a:r>
              <a:rPr lang="sk-SK" err="1"/>
              <a:t>podľa</a:t>
            </a:r>
            <a:r>
              <a:rPr lang="sk-SK"/>
              <a:t> potreby (ale s mierou) </a:t>
            </a:r>
            <a:r>
              <a:rPr lang="sk-SK" err="1"/>
              <a:t>umiestňovat</a:t>
            </a:r>
            <a:r>
              <a:rPr lang="sk-SK"/>
              <a:t>̌ </a:t>
            </a:r>
            <a:r>
              <a:rPr lang="sk-SK" err="1"/>
              <a:t>obrázky</a:t>
            </a:r>
            <a:r>
              <a:rPr lang="sk-SK"/>
              <a:t> z </a:t>
            </a:r>
            <a:r>
              <a:rPr lang="sk-SK" err="1"/>
              <a:t>priloženého</a:t>
            </a:r>
            <a:r>
              <a:rPr lang="sk-SK"/>
              <a:t> </a:t>
            </a:r>
            <a:r>
              <a:rPr lang="sk-SK" err="1"/>
              <a:t>ikonsetu</a:t>
            </a:r>
            <a:r>
              <a:rPr lang="sk-SK"/>
              <a:t>. </a:t>
            </a:r>
          </a:p>
          <a:p>
            <a:pPr lvl="1" algn="l"/>
            <a:r>
              <a:rPr lang="sk-SK" err="1"/>
              <a:t>Môžeme</a:t>
            </a:r>
            <a:r>
              <a:rPr lang="sk-SK"/>
              <a:t> miestami zvýrazňovať </a:t>
            </a:r>
            <a:r>
              <a:rPr lang="sk-SK" err="1"/>
              <a:t>určite</a:t>
            </a:r>
            <a:r>
              <a:rPr lang="sk-SK"/>
              <a:t>́ slová.</a:t>
            </a:r>
          </a:p>
          <a:p>
            <a:pPr algn="l"/>
            <a:endParaRPr lang="sk-SK"/>
          </a:p>
          <a:p>
            <a:pPr lvl="2" algn="l"/>
            <a:r>
              <a:rPr lang="sk-SK" err="1"/>
              <a:t>Tor</a:t>
            </a:r>
            <a:r>
              <a:rPr lang="sk-SK"/>
              <a:t> sed </a:t>
            </a:r>
            <a:r>
              <a:rPr lang="sk-SK" err="1"/>
              <a:t>que</a:t>
            </a:r>
            <a:r>
              <a:rPr lang="sk-SK"/>
              <a:t> </a:t>
            </a:r>
            <a:r>
              <a:rPr lang="sk-SK" err="1"/>
              <a:t>rem</a:t>
            </a:r>
            <a:r>
              <a:rPr lang="sk-SK"/>
              <a:t> </a:t>
            </a:r>
            <a:r>
              <a:rPr lang="sk-SK" err="1"/>
              <a:t>adia</a:t>
            </a:r>
            <a:r>
              <a:rPr lang="sk-SK"/>
              <a:t> </a:t>
            </a:r>
            <a:r>
              <a:rPr lang="sk-SK" err="1"/>
              <a:t>pa</a:t>
            </a:r>
            <a:r>
              <a:rPr lang="sk-SK"/>
              <a:t> </a:t>
            </a:r>
            <a:r>
              <a:rPr lang="sk-SK" err="1"/>
              <a:t>quia</a:t>
            </a:r>
            <a:r>
              <a:rPr lang="sk-SK"/>
              <a:t> </a:t>
            </a:r>
            <a:r>
              <a:rPr lang="sk-SK" err="1"/>
              <a:t>quamus</a:t>
            </a:r>
            <a:r>
              <a:rPr lang="sk-SK"/>
              <a:t> </a:t>
            </a:r>
            <a:r>
              <a:rPr lang="sk-SK" err="1"/>
              <a:t>quaescias</a:t>
            </a:r>
            <a:r>
              <a:rPr lang="sk-SK"/>
              <a:t> </a:t>
            </a:r>
            <a:r>
              <a:rPr lang="sk-SK" err="1"/>
              <a:t>pos</a:t>
            </a:r>
            <a:r>
              <a:rPr lang="sk-SK"/>
              <a:t> et, to </a:t>
            </a:r>
            <a:r>
              <a:rPr lang="sk-SK" err="1"/>
              <a:t>quatem</a:t>
            </a:r>
            <a:r>
              <a:rPr lang="sk-SK"/>
              <a:t> </a:t>
            </a:r>
            <a:r>
              <a:rPr lang="sk-SK" err="1"/>
              <a:t>quas</a:t>
            </a:r>
            <a:r>
              <a:rPr lang="sk-SK"/>
              <a:t> </a:t>
            </a:r>
            <a:r>
              <a:rPr lang="sk-SK" err="1"/>
              <a:t>eaquiant</a:t>
            </a:r>
            <a:r>
              <a:rPr lang="sk-SK"/>
              <a:t> </a:t>
            </a:r>
            <a:r>
              <a:rPr lang="sk-SK" err="1"/>
              <a:t>eos</a:t>
            </a:r>
            <a:r>
              <a:rPr lang="sk-SK"/>
              <a:t> </a:t>
            </a:r>
            <a:r>
              <a:rPr lang="sk-SK" err="1"/>
              <a:t>evelles</a:t>
            </a:r>
            <a:r>
              <a:rPr lang="sk-SK"/>
              <a:t> </a:t>
            </a:r>
            <a:r>
              <a:rPr lang="sk-SK" err="1"/>
              <a:t>duntius</a:t>
            </a:r>
            <a:r>
              <a:rPr lang="sk-SK"/>
              <a:t> </a:t>
            </a:r>
          </a:p>
          <a:p>
            <a:pPr lvl="3" algn="l"/>
            <a:r>
              <a:rPr lang="sk-SK"/>
              <a:t>aut </a:t>
            </a:r>
            <a:r>
              <a:rPr lang="sk-SK" err="1"/>
              <a:t>pedit</a:t>
            </a:r>
            <a:r>
              <a:rPr lang="sk-SK"/>
              <a:t> </a:t>
            </a:r>
            <a:r>
              <a:rPr lang="sk-SK" err="1"/>
              <a:t>officim</a:t>
            </a:r>
            <a:r>
              <a:rPr lang="sk-SK"/>
              <a:t> </a:t>
            </a:r>
            <a:r>
              <a:rPr lang="sk-SK" err="1"/>
              <a:t>sincitae</a:t>
            </a:r>
            <a:r>
              <a:rPr lang="sk-SK"/>
              <a:t> et </a:t>
            </a:r>
            <a:r>
              <a:rPr lang="sk-SK" err="1"/>
              <a:t>accusant</a:t>
            </a:r>
            <a:r>
              <a:rPr lang="sk-SK"/>
              <a:t> </a:t>
            </a:r>
            <a:r>
              <a:rPr lang="sk-SK" err="1"/>
              <a:t>eum</a:t>
            </a:r>
            <a:r>
              <a:rPr lang="sk-SK"/>
              <a:t> </a:t>
            </a:r>
            <a:r>
              <a:rPr lang="sk-SK" err="1"/>
              <a:t>eat</a:t>
            </a:r>
            <a:r>
              <a:rPr lang="sk-SK"/>
              <a:t> </a:t>
            </a:r>
            <a:r>
              <a:rPr lang="sk-SK" err="1"/>
              <a:t>que</a:t>
            </a:r>
            <a:r>
              <a:rPr lang="sk-SK"/>
              <a:t> </a:t>
            </a:r>
            <a:r>
              <a:rPr lang="sk-SK" err="1"/>
              <a:t>sim</a:t>
            </a:r>
            <a:r>
              <a:rPr lang="sk-SK"/>
              <a:t> </a:t>
            </a:r>
            <a:r>
              <a:rPr lang="sk-SK" err="1"/>
              <a:t>solupta</a:t>
            </a:r>
            <a:r>
              <a:rPr lang="sk-SK"/>
              <a:t> </a:t>
            </a:r>
            <a:r>
              <a:rPr lang="sk-SK" err="1"/>
              <a:t>volor</a:t>
            </a:r>
            <a:r>
              <a:rPr lang="sk-SK"/>
              <a:t> as </a:t>
            </a:r>
            <a:r>
              <a:rPr lang="sk-SK" err="1"/>
              <a:t>atior</a:t>
            </a:r>
            <a:r>
              <a:rPr lang="sk-SK"/>
              <a:t> as et </a:t>
            </a:r>
            <a:r>
              <a:rPr lang="sk-SK" err="1"/>
              <a:t>ea</a:t>
            </a:r>
            <a:r>
              <a:rPr lang="sk-SK"/>
              <a:t> </a:t>
            </a:r>
            <a:r>
              <a:rPr lang="sk-SK" err="1"/>
              <a:t>enturem</a:t>
            </a:r>
            <a:r>
              <a:rPr lang="sk-SK"/>
              <a:t> </a:t>
            </a:r>
            <a:r>
              <a:rPr lang="sk-SK" err="1"/>
              <a:t>nis</a:t>
            </a:r>
            <a:r>
              <a:rPr lang="sk-SK"/>
              <a:t> </a:t>
            </a:r>
            <a:r>
              <a:rPr lang="sk-SK" err="1"/>
              <a:t>ditaquas</a:t>
            </a:r>
            <a:r>
              <a:rPr lang="sk-SK"/>
              <a:t> </a:t>
            </a:r>
            <a:r>
              <a:rPr lang="sk-SK" err="1"/>
              <a:t>estotatem</a:t>
            </a:r>
            <a:r>
              <a:rPr lang="sk-SK"/>
              <a:t> </a:t>
            </a:r>
            <a:r>
              <a:rPr lang="sk-SK" err="1"/>
              <a:t>is</a:t>
            </a:r>
            <a:r>
              <a:rPr lang="sk-SK"/>
              <a:t> as </a:t>
            </a:r>
            <a:r>
              <a:rPr lang="sk-SK" err="1"/>
              <a:t>que</a:t>
            </a:r>
            <a:r>
              <a:rPr lang="sk-SK"/>
              <a:t> </a:t>
            </a:r>
            <a:r>
              <a:rPr lang="sk-SK" err="1"/>
              <a:t>nis</a:t>
            </a:r>
            <a:r>
              <a:rPr lang="sk-SK"/>
              <a:t> </a:t>
            </a:r>
            <a:r>
              <a:rPr lang="sk-SK" err="1"/>
              <a:t>pellicat</a:t>
            </a:r>
            <a:r>
              <a:rPr lang="sk-SK"/>
              <a:t> </a:t>
            </a:r>
            <a:r>
              <a:rPr lang="sk-SK" err="1"/>
              <a:t>exeri</a:t>
            </a:r>
            <a:r>
              <a:rPr lang="sk-SK"/>
              <a:t> </a:t>
            </a:r>
            <a:r>
              <a:rPr lang="sk-SK" err="1"/>
              <a:t>omnieni</a:t>
            </a:r>
            <a:r>
              <a:rPr lang="sk-SK"/>
              <a:t> </a:t>
            </a:r>
            <a:r>
              <a:rPr lang="sk-SK" err="1"/>
              <a:t>minvelicati</a:t>
            </a:r>
            <a:r>
              <a:rPr lang="sk-SK"/>
              <a:t> </a:t>
            </a:r>
            <a:r>
              <a:rPr lang="sk-SK" err="1"/>
              <a:t>oditass</a:t>
            </a:r>
            <a:r>
              <a:rPr lang="sk-SK"/>
              <a:t> </a:t>
            </a:r>
            <a:r>
              <a:rPr lang="sk-SK" err="1"/>
              <a:t>invellandi</a:t>
            </a:r>
            <a:r>
              <a:rPr lang="sk-SK"/>
              <a:t> </a:t>
            </a:r>
            <a:r>
              <a:rPr lang="sk-SK" err="1"/>
              <a:t>quas</a:t>
            </a:r>
            <a:r>
              <a:rPr lang="sk-SK"/>
              <a:t> aut </a:t>
            </a:r>
            <a:r>
              <a:rPr lang="sk-SK" err="1"/>
              <a:t>remquo</a:t>
            </a:r>
            <a:r>
              <a:rPr lang="sk-SK"/>
              <a:t> </a:t>
            </a:r>
            <a:r>
              <a:rPr lang="sk-SK" err="1"/>
              <a:t>odiciamus</a:t>
            </a:r>
            <a:r>
              <a:rPr lang="sk-SK"/>
              <a:t>, </a:t>
            </a:r>
            <a:r>
              <a:rPr lang="sk-SK" err="1"/>
              <a:t>adiatist</a:t>
            </a:r>
            <a:r>
              <a:rPr lang="sk-SK"/>
              <a:t> </a:t>
            </a:r>
            <a:r>
              <a:rPr lang="sk-SK" err="1"/>
              <a:t>voluptaeriae</a:t>
            </a:r>
            <a:r>
              <a:rPr lang="sk-SK"/>
              <a:t> </a:t>
            </a:r>
            <a:r>
              <a:rPr lang="sk-SK" err="1"/>
              <a:t>eos</a:t>
            </a:r>
            <a:r>
              <a:rPr lang="sk-SK"/>
              <a:t> </a:t>
            </a:r>
            <a:r>
              <a:rPr lang="sk-SK" err="1"/>
              <a:t>autem</a:t>
            </a:r>
            <a:r>
              <a:rPr lang="sk-SK"/>
              <a:t> </a:t>
            </a:r>
            <a:r>
              <a:rPr lang="sk-SK" err="1"/>
              <a:t>ullicitia</a:t>
            </a:r>
            <a:r>
              <a:rPr lang="sk-SK"/>
              <a:t> </a:t>
            </a:r>
            <a:r>
              <a:rPr lang="sk-SK" err="1"/>
              <a:t>ipsandipita</a:t>
            </a:r>
            <a:r>
              <a:rPr lang="sk-SK"/>
              <a:t> a </a:t>
            </a:r>
            <a:r>
              <a:rPr lang="sk-SK" err="1"/>
              <a:t>conse</a:t>
            </a:r>
            <a:r>
              <a:rPr lang="sk-SK"/>
              <a:t>. </a:t>
            </a:r>
          </a:p>
        </p:txBody>
      </p:sp>
      <p:pic>
        <p:nvPicPr>
          <p:cNvPr id="14" name="Picture 6">
            <a:extLst>
              <a:ext uri="{FF2B5EF4-FFF2-40B4-BE49-F238E27FC236}">
                <a16:creationId xmlns:a16="http://schemas.microsoft.com/office/drawing/2014/main" id="{4BBD1353-51D9-4477-9F98-6328F7AF2121}"/>
              </a:ext>
            </a:extLst>
          </p:cNvPr>
          <p:cNvPicPr>
            <a:picLocks noChangeAspect="1"/>
          </p:cNvPicPr>
          <p:nvPr userDrawn="1"/>
        </p:nvPicPr>
        <p:blipFill>
          <a:blip r:embed="rId2"/>
          <a:srcRect/>
          <a:stretch/>
        </p:blipFill>
        <p:spPr>
          <a:xfrm>
            <a:off x="326729" y="6025205"/>
            <a:ext cx="1603589" cy="486728"/>
          </a:xfrm>
          <a:prstGeom prst="rect">
            <a:avLst/>
          </a:prstGeom>
        </p:spPr>
      </p:pic>
    </p:spTree>
    <p:extLst>
      <p:ext uri="{BB962C8B-B14F-4D97-AF65-F5344CB8AC3E}">
        <p14:creationId xmlns:p14="http://schemas.microsoft.com/office/powerpoint/2010/main" val="4266803801"/>
      </p:ext>
    </p:extLst>
  </p:cSld>
  <p:clrMapOvr>
    <a:masterClrMapping/>
  </p:clrMapOvr>
  <p:hf sldNum="0" hdr="0" ftr="0"/>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_2stlpce_slide_graf LAVY">
    <p:spTree>
      <p:nvGrpSpPr>
        <p:cNvPr id="1" name=""/>
        <p:cNvGrpSpPr/>
        <p:nvPr/>
      </p:nvGrpSpPr>
      <p:grpSpPr>
        <a:xfrm>
          <a:off x="0" y="0"/>
          <a:ext cx="0" cy="0"/>
          <a:chOff x="0" y="0"/>
          <a:chExt cx="0" cy="0"/>
        </a:xfrm>
      </p:grpSpPr>
      <p:sp>
        <p:nvSpPr>
          <p:cNvPr id="5" name="Zástupný objekt pre graf 4">
            <a:extLst>
              <a:ext uri="{FF2B5EF4-FFF2-40B4-BE49-F238E27FC236}">
                <a16:creationId xmlns:a16="http://schemas.microsoft.com/office/drawing/2014/main" id="{45DA7556-910B-45BB-93E7-8448812D878B}"/>
              </a:ext>
            </a:extLst>
          </p:cNvPr>
          <p:cNvSpPr>
            <a:spLocks noGrp="1"/>
          </p:cNvSpPr>
          <p:nvPr>
            <p:ph type="chart" sz="quarter" idx="11"/>
          </p:nvPr>
        </p:nvSpPr>
        <p:spPr>
          <a:xfrm>
            <a:off x="292465" y="1264066"/>
            <a:ext cx="5650448" cy="4755379"/>
          </a:xfrm>
          <a:prstGeom prst="rect">
            <a:avLst/>
          </a:prstGeom>
          <a:solidFill>
            <a:schemeClr val="bg1">
              <a:lumMod val="75000"/>
            </a:schemeClr>
          </a:solidFill>
        </p:spPr>
        <p:txBody>
          <a:bodyPr anchor="t" anchorCtr="0"/>
          <a:lstStyle>
            <a:lvl1pPr algn="ctr">
              <a:defRPr sz="1813">
                <a:solidFill>
                  <a:schemeClr val="tx2"/>
                </a:solidFill>
              </a:defRPr>
            </a:lvl1pPr>
          </a:lstStyle>
          <a:p>
            <a:endParaRPr lang="sk-SK"/>
          </a:p>
        </p:txBody>
      </p:sp>
      <p:sp>
        <p:nvSpPr>
          <p:cNvPr id="2" name="Title 1"/>
          <p:cNvSpPr>
            <a:spLocks noGrp="1"/>
          </p:cNvSpPr>
          <p:nvPr>
            <p:ph type="ctrTitle" hasCustomPrompt="1"/>
          </p:nvPr>
        </p:nvSpPr>
        <p:spPr>
          <a:xfrm>
            <a:off x="328387" y="216140"/>
            <a:ext cx="8512075" cy="912237"/>
          </a:xfrm>
          <a:prstGeom prst="rect">
            <a:avLst/>
          </a:prstGeom>
        </p:spPr>
        <p:txBody>
          <a:bodyPr lIns="0" tIns="0" rIns="0" bIns="0" anchor="t"/>
          <a:lstStyle>
            <a:lvl1pPr algn="l">
              <a:lnSpc>
                <a:spcPct val="100000"/>
              </a:lnSpc>
              <a:defRPr sz="2903" b="1">
                <a:solidFill>
                  <a:schemeClr val="tx2"/>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pic>
        <p:nvPicPr>
          <p:cNvPr id="14" name="Picture 6">
            <a:extLst>
              <a:ext uri="{FF2B5EF4-FFF2-40B4-BE49-F238E27FC236}">
                <a16:creationId xmlns:a16="http://schemas.microsoft.com/office/drawing/2014/main" id="{4BBD1353-51D9-4477-9F98-6328F7AF2121}"/>
              </a:ext>
            </a:extLst>
          </p:cNvPr>
          <p:cNvPicPr>
            <a:picLocks noChangeAspect="1"/>
          </p:cNvPicPr>
          <p:nvPr userDrawn="1"/>
        </p:nvPicPr>
        <p:blipFill>
          <a:blip r:embed="rId2"/>
          <a:srcRect/>
          <a:stretch/>
        </p:blipFill>
        <p:spPr>
          <a:xfrm>
            <a:off x="326729" y="6025205"/>
            <a:ext cx="1603589" cy="486728"/>
          </a:xfrm>
          <a:prstGeom prst="rect">
            <a:avLst/>
          </a:prstGeom>
        </p:spPr>
      </p:pic>
      <p:sp>
        <p:nvSpPr>
          <p:cNvPr id="6" name="Zástupný text 5">
            <a:extLst>
              <a:ext uri="{FF2B5EF4-FFF2-40B4-BE49-F238E27FC236}">
                <a16:creationId xmlns:a16="http://schemas.microsoft.com/office/drawing/2014/main" id="{86ED19D1-F0D0-4C7A-BB19-0B24E6E36982}"/>
              </a:ext>
            </a:extLst>
          </p:cNvPr>
          <p:cNvSpPr>
            <a:spLocks noGrp="1"/>
          </p:cNvSpPr>
          <p:nvPr>
            <p:ph type="body" sz="quarter" idx="10"/>
          </p:nvPr>
        </p:nvSpPr>
        <p:spPr>
          <a:xfrm>
            <a:off x="6267001" y="1270215"/>
            <a:ext cx="5650448" cy="4755379"/>
          </a:xfrm>
          <a:prstGeom prst="rect">
            <a:avLst/>
          </a:prstGeom>
        </p:spPr>
        <p:txBody>
          <a:bodyPr anchor="ctr"/>
          <a:lstStyle>
            <a:lvl1pPr marL="164167" indent="-164167">
              <a:buSzPct val="130000"/>
              <a:defRPr sz="1813">
                <a:solidFill>
                  <a:schemeClr val="tx2"/>
                </a:solidFill>
              </a:defRPr>
            </a:lvl1pPr>
            <a:lvl2pPr marL="164167" indent="-164167">
              <a:buSzPct val="130000"/>
              <a:defRPr sz="1813">
                <a:solidFill>
                  <a:schemeClr val="tx2"/>
                </a:solidFill>
              </a:defRPr>
            </a:lvl2pPr>
            <a:lvl3pPr marL="328333" indent="-164167">
              <a:buSzPct val="130000"/>
              <a:buFont typeface="Arial" panose="020B0604020202020204" pitchFamily="34" charset="0"/>
              <a:buChar char="•"/>
              <a:defRPr sz="1813">
                <a:solidFill>
                  <a:schemeClr val="tx2"/>
                </a:solidFill>
              </a:defRPr>
            </a:lvl3pPr>
            <a:lvl4pPr marL="492501" indent="-164167">
              <a:buSzPct val="130000"/>
              <a:defRPr sz="1813">
                <a:solidFill>
                  <a:schemeClr val="tx2"/>
                </a:solidFill>
              </a:defRPr>
            </a:lvl4pPr>
            <a:lvl5pPr marL="648027" indent="-164167">
              <a:buSzPct val="130000"/>
              <a:defRPr sz="1813">
                <a:solidFill>
                  <a:schemeClr val="tx2"/>
                </a:solidFill>
              </a:defRPr>
            </a:lvl5pPr>
            <a:lvl6pPr marL="812193" indent="-164167" defTabSz="898596">
              <a:buSzPct val="130000"/>
              <a:defRPr sz="1813">
                <a:solidFill>
                  <a:schemeClr val="tx2"/>
                </a:solidFill>
              </a:defRPr>
            </a:lvl6pPr>
            <a:lvl7pPr marL="2742738" indent="0">
              <a:buNone/>
              <a:defRPr/>
            </a:lvl7pPr>
          </a:lstStyle>
          <a:p>
            <a:pPr lvl="1"/>
            <a:r>
              <a:rPr lang="sk-SK"/>
              <a:t>Kliknite sem a upravte štýly predlohy textu</a:t>
            </a:r>
          </a:p>
          <a:p>
            <a:pPr lvl="2"/>
            <a:r>
              <a:rPr lang="sk-SK"/>
              <a:t>Druhá úroveň</a:t>
            </a:r>
          </a:p>
          <a:p>
            <a:pPr lvl="3"/>
            <a:r>
              <a:rPr lang="sk-SK"/>
              <a:t>Tretia úroveň</a:t>
            </a:r>
          </a:p>
          <a:p>
            <a:pPr lvl="4"/>
            <a:r>
              <a:rPr lang="sk-SK"/>
              <a:t>Štvrtá úroveň</a:t>
            </a:r>
          </a:p>
          <a:p>
            <a:pPr lvl="5"/>
            <a:r>
              <a:rPr lang="sk-SK"/>
              <a:t>Piata úroveň</a:t>
            </a:r>
          </a:p>
        </p:txBody>
      </p:sp>
    </p:spTree>
    <p:extLst>
      <p:ext uri="{BB962C8B-B14F-4D97-AF65-F5344CB8AC3E}">
        <p14:creationId xmlns:p14="http://schemas.microsoft.com/office/powerpoint/2010/main" val="840716208"/>
      </p:ext>
    </p:extLst>
  </p:cSld>
  <p:clrMapOvr>
    <a:masterClrMapping/>
  </p:clrMapOvr>
  <p:hf sldNum="0" hdr="0" ftr="0"/>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1_2stlpce_slide_foto_mala">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7" y="215587"/>
            <a:ext cx="8512075" cy="994660"/>
          </a:xfrm>
          <a:prstGeom prst="rect">
            <a:avLst/>
          </a:prstGeom>
        </p:spPr>
        <p:txBody>
          <a:bodyPr lIns="0" tIns="0" rIns="0" bIns="0" anchor="t"/>
          <a:lstStyle>
            <a:lvl1pPr algn="l">
              <a:lnSpc>
                <a:spcPct val="100000"/>
              </a:lnSpc>
              <a:defRPr sz="2903" b="1">
                <a:solidFill>
                  <a:schemeClr val="tx2"/>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sp>
        <p:nvSpPr>
          <p:cNvPr id="3" name="Subtitle 2"/>
          <p:cNvSpPr>
            <a:spLocks noGrp="1"/>
          </p:cNvSpPr>
          <p:nvPr>
            <p:ph type="subTitle" idx="1" hasCustomPrompt="1"/>
          </p:nvPr>
        </p:nvSpPr>
        <p:spPr>
          <a:xfrm>
            <a:off x="302460" y="1270215"/>
            <a:ext cx="5650448" cy="4754991"/>
          </a:xfrm>
          <a:prstGeom prst="rect">
            <a:avLst/>
          </a:prstGeom>
        </p:spPr>
        <p:txBody>
          <a:bodyPr lIns="36000" tIns="36000" rIns="36000" bIns="36000" anchor="ctr"/>
          <a:lstStyle>
            <a:lvl1pPr marL="0" indent="0" algn="l">
              <a:lnSpc>
                <a:spcPct val="100000"/>
              </a:lnSpc>
              <a:spcBef>
                <a:spcPts val="0"/>
              </a:spcBef>
              <a:buSzPct val="130000"/>
              <a:buFont typeface="Arial" panose="020B0604020202020204" pitchFamily="34" charset="0"/>
              <a:buNone/>
              <a:defRPr sz="1813">
                <a:solidFill>
                  <a:schemeClr val="tx2"/>
                </a:solidFill>
                <a:latin typeface="+mn-lt"/>
              </a:defRPr>
            </a:lvl1pPr>
            <a:lvl2pPr marL="328333" indent="-164167" algn="ctr">
              <a:buSzPct val="130000"/>
              <a:buFont typeface="Arial" panose="020B0604020202020204" pitchFamily="34" charset="0"/>
              <a:buChar char="•"/>
              <a:defRPr sz="1813">
                <a:solidFill>
                  <a:schemeClr val="tx2"/>
                </a:solidFill>
              </a:defRPr>
            </a:lvl2pPr>
            <a:lvl3pPr marL="492501" indent="-164167" algn="ctr">
              <a:buSzPct val="130000"/>
              <a:buFont typeface="Arial" panose="020B0604020202020204" pitchFamily="34" charset="0"/>
              <a:buChar char="•"/>
              <a:defRPr sz="1813">
                <a:solidFill>
                  <a:schemeClr val="tx2"/>
                </a:solidFill>
              </a:defRPr>
            </a:lvl3pPr>
            <a:lvl4pPr marL="648027" indent="-155526" algn="ctr">
              <a:buSzPct val="130000"/>
              <a:buFont typeface="Arial" panose="020B0604020202020204" pitchFamily="34" charset="0"/>
              <a:buChar char="•"/>
              <a:defRPr sz="1813">
                <a:solidFill>
                  <a:schemeClr val="tx2"/>
                </a:solidFill>
              </a:defRPr>
            </a:lvl4pPr>
            <a:lvl5pPr marL="1828492" indent="0" algn="ctr">
              <a:buNone/>
              <a:defRPr sz="1600"/>
            </a:lvl5pPr>
            <a:lvl6pPr marL="2285614" indent="0" algn="ctr">
              <a:buNone/>
              <a:defRPr sz="1600"/>
            </a:lvl6pPr>
            <a:lvl7pPr marL="2742738" indent="0" algn="ctr">
              <a:buNone/>
              <a:defRPr sz="1600"/>
            </a:lvl7pPr>
            <a:lvl8pPr marL="3199861" indent="0" algn="ctr">
              <a:buNone/>
              <a:defRPr sz="1600"/>
            </a:lvl8pPr>
            <a:lvl9pPr marL="3656984" indent="0" algn="ctr">
              <a:buNone/>
              <a:defRPr sz="1600"/>
            </a:lvl9pPr>
          </a:lstStyle>
          <a:p>
            <a:pPr algn="l"/>
            <a:r>
              <a:rPr lang="sk-SK"/>
              <a:t>Klasický </a:t>
            </a:r>
            <a:r>
              <a:rPr lang="sk-SK" err="1"/>
              <a:t>štýl</a:t>
            </a:r>
            <a:r>
              <a:rPr lang="sk-SK"/>
              <a:t> textu, </a:t>
            </a:r>
            <a:r>
              <a:rPr lang="sk-SK" err="1"/>
              <a:t>rozširujúci</a:t>
            </a:r>
            <a:r>
              <a:rPr lang="sk-SK"/>
              <a:t> sa od stredu.</a:t>
            </a:r>
            <a:br>
              <a:rPr lang="sk-SK"/>
            </a:br>
            <a:r>
              <a:rPr lang="sk-SK" err="1"/>
              <a:t>Prechádza</a:t>
            </a:r>
            <a:r>
              <a:rPr lang="sk-SK"/>
              <a:t> cez tri </a:t>
            </a:r>
            <a:r>
              <a:rPr lang="sk-SK" err="1"/>
              <a:t>stĺpce</a:t>
            </a:r>
            <a:r>
              <a:rPr lang="sk-SK"/>
              <a:t>, </a:t>
            </a:r>
            <a:r>
              <a:rPr lang="sk-SK" err="1"/>
              <a:t>prvy</a:t>
            </a:r>
            <a:r>
              <a:rPr lang="sk-SK"/>
              <a:t>́ je </a:t>
            </a:r>
            <a:r>
              <a:rPr lang="sk-SK" err="1"/>
              <a:t>vynechany</a:t>
            </a:r>
            <a:r>
              <a:rPr lang="sk-SK"/>
              <a:t>́. Do </a:t>
            </a:r>
            <a:r>
              <a:rPr lang="sk-SK" err="1"/>
              <a:t>vynechaného</a:t>
            </a:r>
            <a:r>
              <a:rPr lang="sk-SK"/>
              <a:t> vieme </a:t>
            </a:r>
            <a:r>
              <a:rPr lang="sk-SK" err="1"/>
              <a:t>podľa</a:t>
            </a:r>
            <a:r>
              <a:rPr lang="sk-SK"/>
              <a:t> potreby (ale s mierou) </a:t>
            </a:r>
            <a:r>
              <a:rPr lang="sk-SK" err="1"/>
              <a:t>umiestňovat</a:t>
            </a:r>
            <a:r>
              <a:rPr lang="sk-SK"/>
              <a:t>̌ </a:t>
            </a:r>
            <a:r>
              <a:rPr lang="sk-SK" err="1"/>
              <a:t>obrázky</a:t>
            </a:r>
            <a:r>
              <a:rPr lang="sk-SK"/>
              <a:t> z </a:t>
            </a:r>
            <a:r>
              <a:rPr lang="sk-SK" err="1"/>
              <a:t>priloženého</a:t>
            </a:r>
            <a:r>
              <a:rPr lang="sk-SK"/>
              <a:t> </a:t>
            </a:r>
            <a:r>
              <a:rPr lang="sk-SK" err="1"/>
              <a:t>ikonsetu</a:t>
            </a:r>
            <a:r>
              <a:rPr lang="sk-SK"/>
              <a:t>. </a:t>
            </a:r>
          </a:p>
          <a:p>
            <a:pPr lvl="1" algn="l"/>
            <a:r>
              <a:rPr lang="sk-SK" err="1"/>
              <a:t>Môžeme</a:t>
            </a:r>
            <a:r>
              <a:rPr lang="sk-SK"/>
              <a:t> miestami zvýrazňovať </a:t>
            </a:r>
            <a:r>
              <a:rPr lang="sk-SK" err="1"/>
              <a:t>určite</a:t>
            </a:r>
            <a:r>
              <a:rPr lang="sk-SK"/>
              <a:t>́ slová.</a:t>
            </a:r>
          </a:p>
          <a:p>
            <a:pPr algn="l"/>
            <a:endParaRPr lang="sk-SK"/>
          </a:p>
          <a:p>
            <a:pPr lvl="2" algn="l"/>
            <a:r>
              <a:rPr lang="sk-SK" err="1"/>
              <a:t>Tor</a:t>
            </a:r>
            <a:r>
              <a:rPr lang="sk-SK"/>
              <a:t> sed </a:t>
            </a:r>
            <a:r>
              <a:rPr lang="sk-SK" err="1"/>
              <a:t>que</a:t>
            </a:r>
            <a:r>
              <a:rPr lang="sk-SK"/>
              <a:t> </a:t>
            </a:r>
            <a:r>
              <a:rPr lang="sk-SK" err="1"/>
              <a:t>rem</a:t>
            </a:r>
            <a:r>
              <a:rPr lang="sk-SK"/>
              <a:t> </a:t>
            </a:r>
            <a:r>
              <a:rPr lang="sk-SK" err="1"/>
              <a:t>adia</a:t>
            </a:r>
            <a:r>
              <a:rPr lang="sk-SK"/>
              <a:t> </a:t>
            </a:r>
            <a:r>
              <a:rPr lang="sk-SK" err="1"/>
              <a:t>pa</a:t>
            </a:r>
            <a:r>
              <a:rPr lang="sk-SK"/>
              <a:t> </a:t>
            </a:r>
            <a:r>
              <a:rPr lang="sk-SK" err="1"/>
              <a:t>quia</a:t>
            </a:r>
            <a:r>
              <a:rPr lang="sk-SK"/>
              <a:t> </a:t>
            </a:r>
            <a:r>
              <a:rPr lang="sk-SK" err="1"/>
              <a:t>quamus</a:t>
            </a:r>
            <a:r>
              <a:rPr lang="sk-SK"/>
              <a:t> </a:t>
            </a:r>
            <a:r>
              <a:rPr lang="sk-SK" err="1"/>
              <a:t>quaescias</a:t>
            </a:r>
            <a:r>
              <a:rPr lang="sk-SK"/>
              <a:t> </a:t>
            </a:r>
            <a:r>
              <a:rPr lang="sk-SK" err="1"/>
              <a:t>pos</a:t>
            </a:r>
            <a:r>
              <a:rPr lang="sk-SK"/>
              <a:t> et, to </a:t>
            </a:r>
            <a:r>
              <a:rPr lang="sk-SK" err="1"/>
              <a:t>quatem</a:t>
            </a:r>
            <a:r>
              <a:rPr lang="sk-SK"/>
              <a:t> </a:t>
            </a:r>
            <a:r>
              <a:rPr lang="sk-SK" err="1"/>
              <a:t>quas</a:t>
            </a:r>
            <a:r>
              <a:rPr lang="sk-SK"/>
              <a:t> </a:t>
            </a:r>
            <a:r>
              <a:rPr lang="sk-SK" err="1"/>
              <a:t>eaquiant</a:t>
            </a:r>
            <a:r>
              <a:rPr lang="sk-SK"/>
              <a:t> </a:t>
            </a:r>
            <a:r>
              <a:rPr lang="sk-SK" err="1"/>
              <a:t>eos</a:t>
            </a:r>
            <a:r>
              <a:rPr lang="sk-SK"/>
              <a:t> </a:t>
            </a:r>
            <a:r>
              <a:rPr lang="sk-SK" err="1"/>
              <a:t>evelles</a:t>
            </a:r>
            <a:r>
              <a:rPr lang="sk-SK"/>
              <a:t> </a:t>
            </a:r>
            <a:r>
              <a:rPr lang="sk-SK" err="1"/>
              <a:t>duntius</a:t>
            </a:r>
            <a:r>
              <a:rPr lang="sk-SK"/>
              <a:t> </a:t>
            </a:r>
          </a:p>
          <a:p>
            <a:pPr lvl="3" algn="l"/>
            <a:r>
              <a:rPr lang="sk-SK"/>
              <a:t>aut </a:t>
            </a:r>
            <a:r>
              <a:rPr lang="sk-SK" err="1"/>
              <a:t>pedit</a:t>
            </a:r>
            <a:r>
              <a:rPr lang="sk-SK"/>
              <a:t> </a:t>
            </a:r>
            <a:r>
              <a:rPr lang="sk-SK" err="1"/>
              <a:t>officim</a:t>
            </a:r>
            <a:r>
              <a:rPr lang="sk-SK"/>
              <a:t> </a:t>
            </a:r>
            <a:r>
              <a:rPr lang="sk-SK" err="1"/>
              <a:t>sincitae</a:t>
            </a:r>
            <a:r>
              <a:rPr lang="sk-SK"/>
              <a:t> et </a:t>
            </a:r>
            <a:r>
              <a:rPr lang="sk-SK" err="1"/>
              <a:t>accusant</a:t>
            </a:r>
            <a:r>
              <a:rPr lang="sk-SK"/>
              <a:t> </a:t>
            </a:r>
            <a:r>
              <a:rPr lang="sk-SK" err="1"/>
              <a:t>eum</a:t>
            </a:r>
            <a:r>
              <a:rPr lang="sk-SK"/>
              <a:t> </a:t>
            </a:r>
            <a:r>
              <a:rPr lang="sk-SK" err="1"/>
              <a:t>eat</a:t>
            </a:r>
            <a:r>
              <a:rPr lang="sk-SK"/>
              <a:t> </a:t>
            </a:r>
            <a:r>
              <a:rPr lang="sk-SK" err="1"/>
              <a:t>que</a:t>
            </a:r>
            <a:r>
              <a:rPr lang="sk-SK"/>
              <a:t> </a:t>
            </a:r>
            <a:r>
              <a:rPr lang="sk-SK" err="1"/>
              <a:t>sim</a:t>
            </a:r>
            <a:r>
              <a:rPr lang="sk-SK"/>
              <a:t> </a:t>
            </a:r>
            <a:r>
              <a:rPr lang="sk-SK" err="1"/>
              <a:t>solupta</a:t>
            </a:r>
            <a:r>
              <a:rPr lang="sk-SK"/>
              <a:t> </a:t>
            </a:r>
            <a:r>
              <a:rPr lang="sk-SK" err="1"/>
              <a:t>volor</a:t>
            </a:r>
            <a:r>
              <a:rPr lang="sk-SK"/>
              <a:t> as </a:t>
            </a:r>
            <a:r>
              <a:rPr lang="sk-SK" err="1"/>
              <a:t>atior</a:t>
            </a:r>
            <a:r>
              <a:rPr lang="sk-SK"/>
              <a:t> as et </a:t>
            </a:r>
            <a:r>
              <a:rPr lang="sk-SK" err="1"/>
              <a:t>ea</a:t>
            </a:r>
            <a:r>
              <a:rPr lang="sk-SK"/>
              <a:t> </a:t>
            </a:r>
            <a:r>
              <a:rPr lang="sk-SK" err="1"/>
              <a:t>enturem</a:t>
            </a:r>
            <a:r>
              <a:rPr lang="sk-SK"/>
              <a:t> </a:t>
            </a:r>
            <a:r>
              <a:rPr lang="sk-SK" err="1"/>
              <a:t>nis</a:t>
            </a:r>
            <a:r>
              <a:rPr lang="sk-SK"/>
              <a:t> </a:t>
            </a:r>
            <a:r>
              <a:rPr lang="sk-SK" err="1"/>
              <a:t>ditaquas</a:t>
            </a:r>
            <a:r>
              <a:rPr lang="sk-SK"/>
              <a:t> </a:t>
            </a:r>
            <a:r>
              <a:rPr lang="sk-SK" err="1"/>
              <a:t>estotatem</a:t>
            </a:r>
            <a:r>
              <a:rPr lang="sk-SK"/>
              <a:t> </a:t>
            </a:r>
            <a:r>
              <a:rPr lang="sk-SK" err="1"/>
              <a:t>is</a:t>
            </a:r>
            <a:r>
              <a:rPr lang="sk-SK"/>
              <a:t> as </a:t>
            </a:r>
            <a:r>
              <a:rPr lang="sk-SK" err="1"/>
              <a:t>que</a:t>
            </a:r>
            <a:r>
              <a:rPr lang="sk-SK"/>
              <a:t> </a:t>
            </a:r>
            <a:r>
              <a:rPr lang="sk-SK" err="1"/>
              <a:t>nis</a:t>
            </a:r>
            <a:r>
              <a:rPr lang="sk-SK"/>
              <a:t> </a:t>
            </a:r>
            <a:r>
              <a:rPr lang="sk-SK" err="1"/>
              <a:t>pellicat</a:t>
            </a:r>
            <a:r>
              <a:rPr lang="sk-SK"/>
              <a:t> </a:t>
            </a:r>
            <a:r>
              <a:rPr lang="sk-SK" err="1"/>
              <a:t>exeri</a:t>
            </a:r>
            <a:r>
              <a:rPr lang="sk-SK"/>
              <a:t> </a:t>
            </a:r>
            <a:r>
              <a:rPr lang="sk-SK" err="1"/>
              <a:t>omnieni</a:t>
            </a:r>
            <a:r>
              <a:rPr lang="sk-SK"/>
              <a:t> </a:t>
            </a:r>
            <a:r>
              <a:rPr lang="sk-SK" err="1"/>
              <a:t>minvelicati</a:t>
            </a:r>
            <a:r>
              <a:rPr lang="sk-SK"/>
              <a:t> </a:t>
            </a:r>
            <a:r>
              <a:rPr lang="sk-SK" err="1"/>
              <a:t>oditass</a:t>
            </a:r>
            <a:r>
              <a:rPr lang="sk-SK"/>
              <a:t> </a:t>
            </a:r>
            <a:r>
              <a:rPr lang="sk-SK" err="1"/>
              <a:t>invellandi</a:t>
            </a:r>
            <a:r>
              <a:rPr lang="sk-SK"/>
              <a:t> </a:t>
            </a:r>
            <a:r>
              <a:rPr lang="sk-SK" err="1"/>
              <a:t>quas</a:t>
            </a:r>
            <a:r>
              <a:rPr lang="sk-SK"/>
              <a:t> aut </a:t>
            </a:r>
            <a:r>
              <a:rPr lang="sk-SK" err="1"/>
              <a:t>remquo</a:t>
            </a:r>
            <a:r>
              <a:rPr lang="sk-SK"/>
              <a:t> </a:t>
            </a:r>
            <a:r>
              <a:rPr lang="sk-SK" err="1"/>
              <a:t>odiciamus</a:t>
            </a:r>
            <a:r>
              <a:rPr lang="sk-SK"/>
              <a:t>, </a:t>
            </a:r>
            <a:r>
              <a:rPr lang="sk-SK" err="1"/>
              <a:t>adiatist</a:t>
            </a:r>
            <a:r>
              <a:rPr lang="sk-SK"/>
              <a:t> </a:t>
            </a:r>
            <a:r>
              <a:rPr lang="sk-SK" err="1"/>
              <a:t>voluptaeriae</a:t>
            </a:r>
            <a:r>
              <a:rPr lang="sk-SK"/>
              <a:t> </a:t>
            </a:r>
            <a:r>
              <a:rPr lang="sk-SK" err="1"/>
              <a:t>eos</a:t>
            </a:r>
            <a:r>
              <a:rPr lang="sk-SK"/>
              <a:t> </a:t>
            </a:r>
            <a:r>
              <a:rPr lang="sk-SK" err="1"/>
              <a:t>autem</a:t>
            </a:r>
            <a:r>
              <a:rPr lang="sk-SK"/>
              <a:t> </a:t>
            </a:r>
            <a:r>
              <a:rPr lang="sk-SK" err="1"/>
              <a:t>ullicitia</a:t>
            </a:r>
            <a:r>
              <a:rPr lang="sk-SK"/>
              <a:t> </a:t>
            </a:r>
            <a:r>
              <a:rPr lang="sk-SK" err="1"/>
              <a:t>ipsandipita</a:t>
            </a:r>
            <a:r>
              <a:rPr lang="sk-SK"/>
              <a:t> a </a:t>
            </a:r>
            <a:r>
              <a:rPr lang="sk-SK" err="1"/>
              <a:t>conse</a:t>
            </a:r>
            <a:r>
              <a:rPr lang="sk-SK"/>
              <a:t>. </a:t>
            </a:r>
          </a:p>
        </p:txBody>
      </p:sp>
      <p:pic>
        <p:nvPicPr>
          <p:cNvPr id="14" name="Picture 6">
            <a:extLst>
              <a:ext uri="{FF2B5EF4-FFF2-40B4-BE49-F238E27FC236}">
                <a16:creationId xmlns:a16="http://schemas.microsoft.com/office/drawing/2014/main" id="{4BBD1353-51D9-4477-9F98-6328F7AF2121}"/>
              </a:ext>
            </a:extLst>
          </p:cNvPr>
          <p:cNvPicPr>
            <a:picLocks noChangeAspect="1"/>
          </p:cNvPicPr>
          <p:nvPr userDrawn="1"/>
        </p:nvPicPr>
        <p:blipFill>
          <a:blip r:embed="rId2"/>
          <a:srcRect/>
          <a:stretch/>
        </p:blipFill>
        <p:spPr>
          <a:xfrm>
            <a:off x="326729" y="6025205"/>
            <a:ext cx="1603589" cy="486728"/>
          </a:xfrm>
          <a:prstGeom prst="rect">
            <a:avLst/>
          </a:prstGeom>
        </p:spPr>
      </p:pic>
      <p:sp>
        <p:nvSpPr>
          <p:cNvPr id="6" name="Zástupný objekt pre obrázok 5">
            <a:extLst>
              <a:ext uri="{FF2B5EF4-FFF2-40B4-BE49-F238E27FC236}">
                <a16:creationId xmlns:a16="http://schemas.microsoft.com/office/drawing/2014/main" id="{D3CC7A6B-0456-47C3-AB34-6D1A2134D916}"/>
              </a:ext>
            </a:extLst>
          </p:cNvPr>
          <p:cNvSpPr>
            <a:spLocks noGrp="1"/>
          </p:cNvSpPr>
          <p:nvPr>
            <p:ph type="pic" sz="quarter" idx="10"/>
          </p:nvPr>
        </p:nvSpPr>
        <p:spPr>
          <a:xfrm>
            <a:off x="6736779" y="1439181"/>
            <a:ext cx="5152761" cy="4586413"/>
          </a:xfrm>
          <a:prstGeom prst="rect">
            <a:avLst/>
          </a:prstGeom>
          <a:solidFill>
            <a:schemeClr val="bg1">
              <a:lumMod val="75000"/>
            </a:schemeClr>
          </a:solidFill>
        </p:spPr>
        <p:txBody>
          <a:bodyPr/>
          <a:lstStyle/>
          <a:p>
            <a:endParaRPr lang="sk-SK"/>
          </a:p>
        </p:txBody>
      </p:sp>
    </p:spTree>
    <p:extLst>
      <p:ext uri="{BB962C8B-B14F-4D97-AF65-F5344CB8AC3E}">
        <p14:creationId xmlns:p14="http://schemas.microsoft.com/office/powerpoint/2010/main" val="776948731"/>
      </p:ext>
    </p:extLst>
  </p:cSld>
  <p:clrMapOvr>
    <a:masterClrMapping/>
  </p:clrMapOvr>
  <p:hf sldNum="0" hdr="0" ftr="0"/>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_2stlpce_slide_foto_velka">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6" y="215587"/>
            <a:ext cx="5608774" cy="1303546"/>
          </a:xfrm>
          <a:prstGeom prst="rect">
            <a:avLst/>
          </a:prstGeom>
        </p:spPr>
        <p:txBody>
          <a:bodyPr lIns="0" tIns="0" rIns="0" bIns="0" anchor="t"/>
          <a:lstStyle>
            <a:lvl1pPr algn="l">
              <a:lnSpc>
                <a:spcPct val="100000"/>
              </a:lnSpc>
              <a:defRPr sz="2903" b="1">
                <a:solidFill>
                  <a:schemeClr val="tx2"/>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r>
              <a:rPr lang="sk-SK"/>
              <a:t> </a:t>
            </a:r>
            <a:r>
              <a:rPr lang="en-GB"/>
              <a:t>a </a:t>
            </a:r>
            <a:r>
              <a:rPr lang="en-GB" err="1"/>
              <a:t>prechádzať</a:t>
            </a:r>
            <a:r>
              <a:rPr lang="en-GB"/>
              <a:t> </a:t>
            </a:r>
            <a:r>
              <a:rPr lang="en-GB" err="1"/>
              <a:t>cez</a:t>
            </a:r>
            <a:r>
              <a:rPr lang="en-GB"/>
              <a:t> </a:t>
            </a:r>
            <a:r>
              <a:rPr lang="sk-SK"/>
              <a:t>dva</a:t>
            </a:r>
            <a:r>
              <a:rPr lang="en-GB"/>
              <a:t> </a:t>
            </a:r>
            <a:r>
              <a:rPr lang="en-GB" err="1"/>
              <a:t>stĺpce</a:t>
            </a:r>
            <a:endParaRPr lang="en-US"/>
          </a:p>
        </p:txBody>
      </p:sp>
      <p:sp>
        <p:nvSpPr>
          <p:cNvPr id="3" name="Subtitle 2"/>
          <p:cNvSpPr>
            <a:spLocks noGrp="1"/>
          </p:cNvSpPr>
          <p:nvPr>
            <p:ph type="subTitle" idx="1" hasCustomPrompt="1"/>
          </p:nvPr>
        </p:nvSpPr>
        <p:spPr>
          <a:xfrm>
            <a:off x="302458" y="1778986"/>
            <a:ext cx="5650448" cy="4246219"/>
          </a:xfrm>
          <a:prstGeom prst="rect">
            <a:avLst/>
          </a:prstGeom>
        </p:spPr>
        <p:txBody>
          <a:bodyPr lIns="36000" tIns="36000" rIns="36000" bIns="36000" anchor="ctr"/>
          <a:lstStyle>
            <a:lvl1pPr marL="0" indent="0" algn="l">
              <a:lnSpc>
                <a:spcPct val="100000"/>
              </a:lnSpc>
              <a:spcBef>
                <a:spcPts val="0"/>
              </a:spcBef>
              <a:buSzPct val="130000"/>
              <a:buFont typeface="Arial" panose="020B0604020202020204" pitchFamily="34" charset="0"/>
              <a:buNone/>
              <a:defRPr sz="1813">
                <a:solidFill>
                  <a:schemeClr val="tx2"/>
                </a:solidFill>
                <a:latin typeface="+mn-lt"/>
              </a:defRPr>
            </a:lvl1pPr>
            <a:lvl2pPr marL="328333" indent="-164167" algn="ctr">
              <a:buSzPct val="130000"/>
              <a:buFont typeface="Arial" panose="020B0604020202020204" pitchFamily="34" charset="0"/>
              <a:buChar char="•"/>
              <a:defRPr sz="1813">
                <a:solidFill>
                  <a:schemeClr val="tx2"/>
                </a:solidFill>
              </a:defRPr>
            </a:lvl2pPr>
            <a:lvl3pPr marL="492501" indent="-164167" algn="ctr">
              <a:buSzPct val="130000"/>
              <a:buFont typeface="Arial" panose="020B0604020202020204" pitchFamily="34" charset="0"/>
              <a:buChar char="•"/>
              <a:defRPr sz="1813">
                <a:solidFill>
                  <a:schemeClr val="tx2"/>
                </a:solidFill>
              </a:defRPr>
            </a:lvl3pPr>
            <a:lvl4pPr marL="648027" indent="-155526" algn="ctr">
              <a:buSzPct val="130000"/>
              <a:buFont typeface="Arial" panose="020B0604020202020204" pitchFamily="34" charset="0"/>
              <a:buChar char="•"/>
              <a:defRPr sz="1813">
                <a:solidFill>
                  <a:schemeClr val="tx2"/>
                </a:solidFill>
              </a:defRPr>
            </a:lvl4pPr>
            <a:lvl5pPr marL="1828492" indent="0" algn="ctr">
              <a:buNone/>
              <a:defRPr sz="1600"/>
            </a:lvl5pPr>
            <a:lvl6pPr marL="2285614" indent="0" algn="ctr">
              <a:buNone/>
              <a:defRPr sz="1600"/>
            </a:lvl6pPr>
            <a:lvl7pPr marL="2742738" indent="0" algn="ctr">
              <a:buNone/>
              <a:defRPr sz="1600"/>
            </a:lvl7pPr>
            <a:lvl8pPr marL="3199861" indent="0" algn="ctr">
              <a:buNone/>
              <a:defRPr sz="1600"/>
            </a:lvl8pPr>
            <a:lvl9pPr marL="3656984" indent="0" algn="ctr">
              <a:buNone/>
              <a:defRPr sz="1600"/>
            </a:lvl9pPr>
          </a:lstStyle>
          <a:p>
            <a:pPr algn="l"/>
            <a:r>
              <a:rPr lang="sk-SK"/>
              <a:t>Klasický </a:t>
            </a:r>
            <a:r>
              <a:rPr lang="sk-SK" err="1"/>
              <a:t>štýl</a:t>
            </a:r>
            <a:r>
              <a:rPr lang="sk-SK"/>
              <a:t> textu, </a:t>
            </a:r>
            <a:r>
              <a:rPr lang="sk-SK" err="1"/>
              <a:t>rozširujúci</a:t>
            </a:r>
            <a:r>
              <a:rPr lang="sk-SK"/>
              <a:t> sa od stredu.</a:t>
            </a:r>
            <a:br>
              <a:rPr lang="sk-SK"/>
            </a:br>
            <a:r>
              <a:rPr lang="sk-SK" err="1"/>
              <a:t>Prechádza</a:t>
            </a:r>
            <a:r>
              <a:rPr lang="sk-SK"/>
              <a:t> cez tri </a:t>
            </a:r>
            <a:r>
              <a:rPr lang="sk-SK" err="1"/>
              <a:t>stĺpce</a:t>
            </a:r>
            <a:r>
              <a:rPr lang="sk-SK"/>
              <a:t>, </a:t>
            </a:r>
            <a:r>
              <a:rPr lang="sk-SK" err="1"/>
              <a:t>prvy</a:t>
            </a:r>
            <a:r>
              <a:rPr lang="sk-SK"/>
              <a:t>́ je </a:t>
            </a:r>
            <a:r>
              <a:rPr lang="sk-SK" err="1"/>
              <a:t>vynechany</a:t>
            </a:r>
            <a:r>
              <a:rPr lang="sk-SK"/>
              <a:t>́. Do </a:t>
            </a:r>
            <a:r>
              <a:rPr lang="sk-SK" err="1"/>
              <a:t>vynechaného</a:t>
            </a:r>
            <a:r>
              <a:rPr lang="sk-SK"/>
              <a:t> vieme </a:t>
            </a:r>
            <a:r>
              <a:rPr lang="sk-SK" err="1"/>
              <a:t>podľa</a:t>
            </a:r>
            <a:r>
              <a:rPr lang="sk-SK"/>
              <a:t> potreby (ale s mierou) </a:t>
            </a:r>
            <a:r>
              <a:rPr lang="sk-SK" err="1"/>
              <a:t>umiestňovat</a:t>
            </a:r>
            <a:r>
              <a:rPr lang="sk-SK"/>
              <a:t>̌ </a:t>
            </a:r>
            <a:r>
              <a:rPr lang="sk-SK" err="1"/>
              <a:t>obrázky</a:t>
            </a:r>
            <a:r>
              <a:rPr lang="sk-SK"/>
              <a:t> z </a:t>
            </a:r>
            <a:r>
              <a:rPr lang="sk-SK" err="1"/>
              <a:t>priloženého</a:t>
            </a:r>
            <a:r>
              <a:rPr lang="sk-SK"/>
              <a:t> </a:t>
            </a:r>
            <a:r>
              <a:rPr lang="sk-SK" err="1"/>
              <a:t>ikonsetu</a:t>
            </a:r>
            <a:r>
              <a:rPr lang="sk-SK"/>
              <a:t>. </a:t>
            </a:r>
          </a:p>
          <a:p>
            <a:pPr lvl="1" algn="l"/>
            <a:r>
              <a:rPr lang="sk-SK" err="1"/>
              <a:t>Môžeme</a:t>
            </a:r>
            <a:r>
              <a:rPr lang="sk-SK"/>
              <a:t> miestami zvýrazňovať </a:t>
            </a:r>
            <a:r>
              <a:rPr lang="sk-SK" err="1"/>
              <a:t>určite</a:t>
            </a:r>
            <a:r>
              <a:rPr lang="sk-SK"/>
              <a:t>́ slová.</a:t>
            </a:r>
          </a:p>
          <a:p>
            <a:pPr algn="l"/>
            <a:endParaRPr lang="sk-SK"/>
          </a:p>
          <a:p>
            <a:pPr lvl="2" algn="l"/>
            <a:r>
              <a:rPr lang="sk-SK" err="1"/>
              <a:t>Tor</a:t>
            </a:r>
            <a:r>
              <a:rPr lang="sk-SK"/>
              <a:t> sed </a:t>
            </a:r>
            <a:r>
              <a:rPr lang="sk-SK" err="1"/>
              <a:t>que</a:t>
            </a:r>
            <a:r>
              <a:rPr lang="sk-SK"/>
              <a:t> </a:t>
            </a:r>
            <a:r>
              <a:rPr lang="sk-SK" err="1"/>
              <a:t>rem</a:t>
            </a:r>
            <a:r>
              <a:rPr lang="sk-SK"/>
              <a:t> </a:t>
            </a:r>
            <a:r>
              <a:rPr lang="sk-SK" err="1"/>
              <a:t>adia</a:t>
            </a:r>
            <a:r>
              <a:rPr lang="sk-SK"/>
              <a:t> </a:t>
            </a:r>
            <a:r>
              <a:rPr lang="sk-SK" err="1"/>
              <a:t>pa</a:t>
            </a:r>
            <a:r>
              <a:rPr lang="sk-SK"/>
              <a:t> </a:t>
            </a:r>
            <a:r>
              <a:rPr lang="sk-SK" err="1"/>
              <a:t>quia</a:t>
            </a:r>
            <a:r>
              <a:rPr lang="sk-SK"/>
              <a:t> </a:t>
            </a:r>
            <a:r>
              <a:rPr lang="sk-SK" err="1"/>
              <a:t>quamus</a:t>
            </a:r>
            <a:r>
              <a:rPr lang="sk-SK"/>
              <a:t> </a:t>
            </a:r>
            <a:r>
              <a:rPr lang="sk-SK" err="1"/>
              <a:t>quaescias</a:t>
            </a:r>
            <a:r>
              <a:rPr lang="sk-SK"/>
              <a:t> </a:t>
            </a:r>
            <a:r>
              <a:rPr lang="sk-SK" err="1"/>
              <a:t>pos</a:t>
            </a:r>
            <a:r>
              <a:rPr lang="sk-SK"/>
              <a:t> et, to </a:t>
            </a:r>
            <a:r>
              <a:rPr lang="sk-SK" err="1"/>
              <a:t>quatem</a:t>
            </a:r>
            <a:r>
              <a:rPr lang="sk-SK"/>
              <a:t> </a:t>
            </a:r>
            <a:r>
              <a:rPr lang="sk-SK" err="1"/>
              <a:t>quas</a:t>
            </a:r>
            <a:r>
              <a:rPr lang="sk-SK"/>
              <a:t> </a:t>
            </a:r>
            <a:r>
              <a:rPr lang="sk-SK" err="1"/>
              <a:t>eaquiant</a:t>
            </a:r>
            <a:r>
              <a:rPr lang="sk-SK"/>
              <a:t> </a:t>
            </a:r>
            <a:r>
              <a:rPr lang="sk-SK" err="1"/>
              <a:t>eos</a:t>
            </a:r>
            <a:r>
              <a:rPr lang="sk-SK"/>
              <a:t> </a:t>
            </a:r>
            <a:r>
              <a:rPr lang="sk-SK" err="1"/>
              <a:t>evelles</a:t>
            </a:r>
            <a:r>
              <a:rPr lang="sk-SK"/>
              <a:t> </a:t>
            </a:r>
            <a:r>
              <a:rPr lang="sk-SK" err="1"/>
              <a:t>duntius</a:t>
            </a:r>
            <a:r>
              <a:rPr lang="sk-SK"/>
              <a:t> </a:t>
            </a:r>
          </a:p>
          <a:p>
            <a:pPr lvl="3" algn="l"/>
            <a:r>
              <a:rPr lang="sk-SK"/>
              <a:t>aut </a:t>
            </a:r>
            <a:r>
              <a:rPr lang="sk-SK" err="1"/>
              <a:t>pedit</a:t>
            </a:r>
            <a:r>
              <a:rPr lang="sk-SK"/>
              <a:t> </a:t>
            </a:r>
            <a:r>
              <a:rPr lang="sk-SK" err="1"/>
              <a:t>officim</a:t>
            </a:r>
            <a:r>
              <a:rPr lang="sk-SK"/>
              <a:t> </a:t>
            </a:r>
            <a:r>
              <a:rPr lang="sk-SK" err="1"/>
              <a:t>sincitae</a:t>
            </a:r>
            <a:r>
              <a:rPr lang="sk-SK"/>
              <a:t> et </a:t>
            </a:r>
            <a:r>
              <a:rPr lang="sk-SK" err="1"/>
              <a:t>accusant</a:t>
            </a:r>
            <a:r>
              <a:rPr lang="sk-SK"/>
              <a:t> </a:t>
            </a:r>
            <a:r>
              <a:rPr lang="sk-SK" err="1"/>
              <a:t>eum</a:t>
            </a:r>
            <a:r>
              <a:rPr lang="sk-SK"/>
              <a:t> </a:t>
            </a:r>
            <a:r>
              <a:rPr lang="sk-SK" err="1"/>
              <a:t>eat</a:t>
            </a:r>
            <a:r>
              <a:rPr lang="sk-SK"/>
              <a:t> </a:t>
            </a:r>
            <a:r>
              <a:rPr lang="sk-SK" err="1"/>
              <a:t>que</a:t>
            </a:r>
            <a:r>
              <a:rPr lang="sk-SK"/>
              <a:t> </a:t>
            </a:r>
            <a:r>
              <a:rPr lang="sk-SK" err="1"/>
              <a:t>sim</a:t>
            </a:r>
            <a:r>
              <a:rPr lang="sk-SK"/>
              <a:t> </a:t>
            </a:r>
            <a:r>
              <a:rPr lang="sk-SK" err="1"/>
              <a:t>solupta</a:t>
            </a:r>
            <a:r>
              <a:rPr lang="sk-SK"/>
              <a:t> </a:t>
            </a:r>
            <a:r>
              <a:rPr lang="sk-SK" err="1"/>
              <a:t>volor</a:t>
            </a:r>
            <a:r>
              <a:rPr lang="sk-SK"/>
              <a:t> as </a:t>
            </a:r>
            <a:r>
              <a:rPr lang="sk-SK" err="1"/>
              <a:t>atior</a:t>
            </a:r>
            <a:r>
              <a:rPr lang="sk-SK"/>
              <a:t> as et </a:t>
            </a:r>
            <a:r>
              <a:rPr lang="sk-SK" err="1"/>
              <a:t>ea</a:t>
            </a:r>
            <a:r>
              <a:rPr lang="sk-SK"/>
              <a:t> </a:t>
            </a:r>
            <a:r>
              <a:rPr lang="sk-SK" err="1"/>
              <a:t>enturem</a:t>
            </a:r>
            <a:r>
              <a:rPr lang="sk-SK"/>
              <a:t> </a:t>
            </a:r>
            <a:r>
              <a:rPr lang="sk-SK" err="1"/>
              <a:t>nis</a:t>
            </a:r>
            <a:r>
              <a:rPr lang="sk-SK"/>
              <a:t> </a:t>
            </a:r>
            <a:r>
              <a:rPr lang="sk-SK" err="1"/>
              <a:t>ditaquas</a:t>
            </a:r>
            <a:r>
              <a:rPr lang="sk-SK"/>
              <a:t> </a:t>
            </a:r>
            <a:r>
              <a:rPr lang="sk-SK" err="1"/>
              <a:t>estotatem</a:t>
            </a:r>
            <a:r>
              <a:rPr lang="sk-SK"/>
              <a:t> </a:t>
            </a:r>
            <a:r>
              <a:rPr lang="sk-SK" err="1"/>
              <a:t>is</a:t>
            </a:r>
            <a:r>
              <a:rPr lang="sk-SK"/>
              <a:t> as </a:t>
            </a:r>
            <a:r>
              <a:rPr lang="sk-SK" err="1"/>
              <a:t>que</a:t>
            </a:r>
            <a:r>
              <a:rPr lang="sk-SK"/>
              <a:t> </a:t>
            </a:r>
            <a:r>
              <a:rPr lang="sk-SK" err="1"/>
              <a:t>nis</a:t>
            </a:r>
            <a:r>
              <a:rPr lang="sk-SK"/>
              <a:t> </a:t>
            </a:r>
            <a:r>
              <a:rPr lang="sk-SK" err="1"/>
              <a:t>pellicat</a:t>
            </a:r>
            <a:r>
              <a:rPr lang="sk-SK"/>
              <a:t> </a:t>
            </a:r>
            <a:r>
              <a:rPr lang="sk-SK" err="1"/>
              <a:t>exeri</a:t>
            </a:r>
            <a:r>
              <a:rPr lang="sk-SK"/>
              <a:t> </a:t>
            </a:r>
            <a:r>
              <a:rPr lang="sk-SK" err="1"/>
              <a:t>omnieni</a:t>
            </a:r>
            <a:r>
              <a:rPr lang="sk-SK"/>
              <a:t> </a:t>
            </a:r>
            <a:r>
              <a:rPr lang="sk-SK" err="1"/>
              <a:t>minvelicati</a:t>
            </a:r>
            <a:r>
              <a:rPr lang="sk-SK"/>
              <a:t> </a:t>
            </a:r>
            <a:r>
              <a:rPr lang="sk-SK" err="1"/>
              <a:t>oditass</a:t>
            </a:r>
            <a:r>
              <a:rPr lang="sk-SK"/>
              <a:t> </a:t>
            </a:r>
            <a:r>
              <a:rPr lang="sk-SK" err="1"/>
              <a:t>invellandi</a:t>
            </a:r>
            <a:r>
              <a:rPr lang="sk-SK"/>
              <a:t> </a:t>
            </a:r>
            <a:r>
              <a:rPr lang="sk-SK" err="1"/>
              <a:t>quas</a:t>
            </a:r>
            <a:r>
              <a:rPr lang="sk-SK"/>
              <a:t> aut </a:t>
            </a:r>
            <a:r>
              <a:rPr lang="sk-SK" err="1"/>
              <a:t>remquo</a:t>
            </a:r>
            <a:r>
              <a:rPr lang="sk-SK"/>
              <a:t> </a:t>
            </a:r>
            <a:r>
              <a:rPr lang="sk-SK" err="1"/>
              <a:t>odiciamus</a:t>
            </a:r>
            <a:r>
              <a:rPr lang="sk-SK"/>
              <a:t>, </a:t>
            </a:r>
            <a:r>
              <a:rPr lang="sk-SK" err="1"/>
              <a:t>adiatist</a:t>
            </a:r>
            <a:r>
              <a:rPr lang="sk-SK"/>
              <a:t> </a:t>
            </a:r>
            <a:r>
              <a:rPr lang="sk-SK" err="1"/>
              <a:t>voluptaeriae</a:t>
            </a:r>
            <a:r>
              <a:rPr lang="sk-SK"/>
              <a:t> </a:t>
            </a:r>
            <a:r>
              <a:rPr lang="sk-SK" err="1"/>
              <a:t>eos</a:t>
            </a:r>
            <a:r>
              <a:rPr lang="sk-SK"/>
              <a:t> </a:t>
            </a:r>
            <a:r>
              <a:rPr lang="sk-SK" err="1"/>
              <a:t>autem</a:t>
            </a:r>
            <a:r>
              <a:rPr lang="sk-SK"/>
              <a:t> </a:t>
            </a:r>
            <a:r>
              <a:rPr lang="sk-SK" err="1"/>
              <a:t>ullicitia</a:t>
            </a:r>
            <a:r>
              <a:rPr lang="sk-SK"/>
              <a:t> </a:t>
            </a:r>
            <a:r>
              <a:rPr lang="sk-SK" err="1"/>
              <a:t>ipsandipita</a:t>
            </a:r>
            <a:r>
              <a:rPr lang="sk-SK"/>
              <a:t> a </a:t>
            </a:r>
            <a:r>
              <a:rPr lang="sk-SK" err="1"/>
              <a:t>conse</a:t>
            </a:r>
            <a:r>
              <a:rPr lang="sk-SK"/>
              <a:t>. </a:t>
            </a:r>
          </a:p>
        </p:txBody>
      </p:sp>
      <p:pic>
        <p:nvPicPr>
          <p:cNvPr id="14" name="Picture 6">
            <a:extLst>
              <a:ext uri="{FF2B5EF4-FFF2-40B4-BE49-F238E27FC236}">
                <a16:creationId xmlns:a16="http://schemas.microsoft.com/office/drawing/2014/main" id="{4BBD1353-51D9-4477-9F98-6328F7AF2121}"/>
              </a:ext>
            </a:extLst>
          </p:cNvPr>
          <p:cNvPicPr>
            <a:picLocks noChangeAspect="1"/>
          </p:cNvPicPr>
          <p:nvPr userDrawn="1"/>
        </p:nvPicPr>
        <p:blipFill>
          <a:blip r:embed="rId2"/>
          <a:srcRect/>
          <a:stretch/>
        </p:blipFill>
        <p:spPr>
          <a:xfrm>
            <a:off x="326729" y="6025205"/>
            <a:ext cx="1603589" cy="486728"/>
          </a:xfrm>
          <a:prstGeom prst="rect">
            <a:avLst/>
          </a:prstGeom>
        </p:spPr>
      </p:pic>
      <p:sp>
        <p:nvSpPr>
          <p:cNvPr id="6" name="Zástupný objekt pre obrázok 5">
            <a:extLst>
              <a:ext uri="{FF2B5EF4-FFF2-40B4-BE49-F238E27FC236}">
                <a16:creationId xmlns:a16="http://schemas.microsoft.com/office/drawing/2014/main" id="{D3CC7A6B-0456-47C3-AB34-6D1A2134D916}"/>
              </a:ext>
            </a:extLst>
          </p:cNvPr>
          <p:cNvSpPr>
            <a:spLocks noGrp="1"/>
          </p:cNvSpPr>
          <p:nvPr>
            <p:ph type="pic" sz="quarter" idx="10"/>
          </p:nvPr>
        </p:nvSpPr>
        <p:spPr>
          <a:xfrm>
            <a:off x="6337080" y="2"/>
            <a:ext cx="5854921" cy="6857999"/>
          </a:xfrm>
          <a:prstGeom prst="rect">
            <a:avLst/>
          </a:prstGeom>
          <a:solidFill>
            <a:schemeClr val="bg1">
              <a:lumMod val="75000"/>
            </a:schemeClr>
          </a:solidFill>
        </p:spPr>
        <p:txBody>
          <a:bodyPr/>
          <a:lstStyle/>
          <a:p>
            <a:endParaRPr lang="sk-SK"/>
          </a:p>
        </p:txBody>
      </p:sp>
    </p:spTree>
    <p:extLst>
      <p:ext uri="{BB962C8B-B14F-4D97-AF65-F5344CB8AC3E}">
        <p14:creationId xmlns:p14="http://schemas.microsoft.com/office/powerpoint/2010/main" val="2090232029"/>
      </p:ext>
    </p:extLst>
  </p:cSld>
  <p:clrMapOvr>
    <a:masterClrMapping/>
  </p:clrMapOvr>
  <p:hf sldNum="0" hdr="0" ftr="0"/>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2_Uvod modry">
    <p:bg>
      <p:bgPr>
        <a:solidFill>
          <a:schemeClr val="tx2"/>
        </a:solidFill>
        <a:effectLst/>
      </p:bgPr>
    </p:bg>
    <p:spTree>
      <p:nvGrpSpPr>
        <p:cNvPr id="1" name=""/>
        <p:cNvGrpSpPr/>
        <p:nvPr/>
      </p:nvGrpSpPr>
      <p:grpSpPr>
        <a:xfrm>
          <a:off x="0" y="0"/>
          <a:ext cx="0" cy="0"/>
          <a:chOff x="0" y="0"/>
          <a:chExt cx="0" cy="0"/>
        </a:xfrm>
      </p:grpSpPr>
      <p:pic>
        <p:nvPicPr>
          <p:cNvPr id="4" name="Picture 6" descr="A picture containing text, clipart&#10;&#10;Description automatically generated">
            <a:extLst>
              <a:ext uri="{FF2B5EF4-FFF2-40B4-BE49-F238E27FC236}">
                <a16:creationId xmlns:a16="http://schemas.microsoft.com/office/drawing/2014/main" id="{DA43EE26-651E-43F7-84C1-338A4410605A}"/>
              </a:ext>
            </a:extLst>
          </p:cNvPr>
          <p:cNvPicPr>
            <a:picLocks noChangeAspect="1"/>
          </p:cNvPicPr>
          <p:nvPr userDrawn="1"/>
        </p:nvPicPr>
        <p:blipFill>
          <a:blip r:embed="rId2"/>
          <a:stretch>
            <a:fillRect/>
          </a:stretch>
        </p:blipFill>
        <p:spPr>
          <a:xfrm>
            <a:off x="3294013" y="4329717"/>
            <a:ext cx="5599822" cy="1699682"/>
          </a:xfrm>
          <a:prstGeom prst="rect">
            <a:avLst/>
          </a:prstGeom>
        </p:spPr>
      </p:pic>
      <p:sp>
        <p:nvSpPr>
          <p:cNvPr id="8" name="Zástupný objekt pre obsah 7">
            <a:extLst>
              <a:ext uri="{FF2B5EF4-FFF2-40B4-BE49-F238E27FC236}">
                <a16:creationId xmlns:a16="http://schemas.microsoft.com/office/drawing/2014/main" id="{73229C66-9B26-47CE-8859-E81221559489}"/>
              </a:ext>
            </a:extLst>
          </p:cNvPr>
          <p:cNvSpPr>
            <a:spLocks noGrp="1"/>
          </p:cNvSpPr>
          <p:nvPr>
            <p:ph sz="quarter" idx="10" hasCustomPrompt="1"/>
          </p:nvPr>
        </p:nvSpPr>
        <p:spPr>
          <a:xfrm>
            <a:off x="2169067" y="1330699"/>
            <a:ext cx="7898515" cy="2065177"/>
          </a:xfrm>
          <a:prstGeom prst="rect">
            <a:avLst/>
          </a:prstGeom>
        </p:spPr>
        <p:txBody>
          <a:bodyPr/>
          <a:lstStyle>
            <a:lvl1pPr marL="0" indent="0" algn="ctr">
              <a:lnSpc>
                <a:spcPct val="100000"/>
              </a:lnSpc>
              <a:spcBef>
                <a:spcPts val="272"/>
              </a:spcBef>
              <a:spcAft>
                <a:spcPts val="0"/>
              </a:spcAft>
              <a:buNone/>
              <a:defRPr sz="5715">
                <a:solidFill>
                  <a:schemeClr val="bg1"/>
                </a:solidFill>
                <a:latin typeface="+mj-lt"/>
              </a:defRPr>
            </a:lvl1pPr>
            <a:lvl2pPr marL="457162" indent="0">
              <a:buNone/>
              <a:defRPr sz="6350">
                <a:solidFill>
                  <a:schemeClr val="bg1"/>
                </a:solidFill>
                <a:latin typeface="+mj-lt"/>
              </a:defRPr>
            </a:lvl2pPr>
            <a:lvl3pPr>
              <a:defRPr sz="6350">
                <a:solidFill>
                  <a:schemeClr val="bg1"/>
                </a:solidFill>
                <a:latin typeface="+mj-lt"/>
              </a:defRPr>
            </a:lvl3pPr>
            <a:lvl4pPr>
              <a:defRPr sz="6350">
                <a:solidFill>
                  <a:schemeClr val="bg1"/>
                </a:solidFill>
                <a:latin typeface="+mj-lt"/>
              </a:defRPr>
            </a:lvl4pPr>
            <a:lvl5pPr>
              <a:defRPr sz="6350">
                <a:solidFill>
                  <a:schemeClr val="bg1"/>
                </a:solidFill>
                <a:latin typeface="+mj-lt"/>
              </a:defRPr>
            </a:lvl5pPr>
          </a:lstStyle>
          <a:p>
            <a:pPr lvl="0"/>
            <a:r>
              <a:rPr lang="sk-SK"/>
              <a:t>Nadpis prezentácie dvojriadkový</a:t>
            </a:r>
          </a:p>
        </p:txBody>
      </p:sp>
    </p:spTree>
    <p:extLst>
      <p:ext uri="{BB962C8B-B14F-4D97-AF65-F5344CB8AC3E}">
        <p14:creationId xmlns:p14="http://schemas.microsoft.com/office/powerpoint/2010/main" val="310719364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2_slide biely">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6" y="205593"/>
            <a:ext cx="8512075" cy="903774"/>
          </a:xfrm>
          <a:prstGeom prst="rect">
            <a:avLst/>
          </a:prstGeom>
        </p:spPr>
        <p:txBody>
          <a:bodyPr lIns="0" tIns="0" rIns="0" bIns="0" anchor="t" anchorCtr="0"/>
          <a:lstStyle>
            <a:lvl1pPr algn="l">
              <a:lnSpc>
                <a:spcPct val="100000"/>
              </a:lnSpc>
              <a:defRPr sz="2903" b="1">
                <a:solidFill>
                  <a:schemeClr val="tx2"/>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sp>
        <p:nvSpPr>
          <p:cNvPr id="3" name="Subtitle 2"/>
          <p:cNvSpPr>
            <a:spLocks noGrp="1"/>
          </p:cNvSpPr>
          <p:nvPr>
            <p:ph type="subTitle" idx="1" hasCustomPrompt="1"/>
          </p:nvPr>
        </p:nvSpPr>
        <p:spPr>
          <a:xfrm>
            <a:off x="3266564" y="1270213"/>
            <a:ext cx="8512075" cy="5086137"/>
          </a:xfrm>
          <a:prstGeom prst="rect">
            <a:avLst/>
          </a:prstGeom>
        </p:spPr>
        <p:txBody>
          <a:bodyPr lIns="36000" tIns="36000" rIns="36000" bIns="36000" anchor="ctr"/>
          <a:lstStyle>
            <a:lvl1pPr marL="159860" indent="-159860" algn="l">
              <a:lnSpc>
                <a:spcPct val="100000"/>
              </a:lnSpc>
              <a:spcBef>
                <a:spcPts val="0"/>
              </a:spcBef>
              <a:buSzPct val="130000"/>
              <a:buFont typeface="Arial" panose="020B0604020202020204" pitchFamily="34" charset="0"/>
              <a:buChar char="•"/>
              <a:tabLst>
                <a:tab pos="159860" algn="l"/>
              </a:tabLst>
              <a:defRPr sz="1814">
                <a:solidFill>
                  <a:schemeClr val="tx2"/>
                </a:solidFill>
                <a:latin typeface="+mn-lt"/>
              </a:defRPr>
            </a:lvl1pPr>
            <a:lvl2pPr marL="329802" indent="-169941" algn="l" defTabSz="914323" rtl="0" eaLnBrk="1" latinLnBrk="0" hangingPunct="1">
              <a:lnSpc>
                <a:spcPct val="100000"/>
              </a:lnSpc>
              <a:spcBef>
                <a:spcPts val="0"/>
              </a:spcBef>
              <a:buSzPct val="130000"/>
              <a:buFont typeface="Arial" panose="020B0604020202020204" pitchFamily="34" charset="0"/>
              <a:buChar char="•"/>
              <a:tabLst>
                <a:tab pos="329802" algn="l"/>
              </a:tabLst>
              <a:defRPr lang="sk-SK" sz="1814" kern="1200" dirty="0" smtClean="0">
                <a:solidFill>
                  <a:schemeClr val="tx2"/>
                </a:solidFill>
                <a:latin typeface="+mn-lt"/>
                <a:ea typeface="+mn-ea"/>
                <a:cs typeface="+mn-cs"/>
              </a:defRPr>
            </a:lvl2pPr>
            <a:lvl3pPr marL="489661" indent="-159860" algn="l">
              <a:buSzPct val="130000"/>
              <a:buFont typeface="Arial" panose="020B0604020202020204" pitchFamily="34" charset="0"/>
              <a:buChar char="•"/>
              <a:defRPr sz="1814">
                <a:solidFill>
                  <a:schemeClr val="tx2"/>
                </a:solidFill>
              </a:defRPr>
            </a:lvl3pPr>
            <a:lvl4pPr marL="649522" indent="-159860" algn="l">
              <a:buSzPct val="130000"/>
              <a:buFont typeface="Arial" panose="020B0604020202020204" pitchFamily="34" charset="0"/>
              <a:buChar char="•"/>
              <a:defRPr sz="1814">
                <a:solidFill>
                  <a:schemeClr val="tx2"/>
                </a:solidFill>
              </a:defRPr>
            </a:lvl4pPr>
            <a:lvl5pPr marL="809381" indent="-168502" algn="l">
              <a:buSzPct val="130000"/>
              <a:buFont typeface="Arial" panose="020B0604020202020204" pitchFamily="34" charset="0"/>
              <a:buChar char="•"/>
              <a:defRPr sz="1814">
                <a:solidFill>
                  <a:schemeClr val="tx2"/>
                </a:solidFill>
              </a:defRPr>
            </a:lvl5pPr>
            <a:lvl6pPr marL="979322" indent="-169941" algn="l">
              <a:buSzPct val="130000"/>
              <a:buFont typeface="Arial" panose="020B0604020202020204" pitchFamily="34" charset="0"/>
              <a:buChar char="•"/>
              <a:defRPr sz="1814">
                <a:solidFill>
                  <a:schemeClr val="tx2"/>
                </a:solidFill>
              </a:defRPr>
            </a:lvl6pPr>
            <a:lvl7pPr marL="2742969" indent="0" algn="ctr">
              <a:buNone/>
              <a:defRPr sz="1600"/>
            </a:lvl7pPr>
            <a:lvl8pPr marL="3200131" indent="0" algn="ctr">
              <a:buNone/>
              <a:defRPr sz="1600"/>
            </a:lvl8pPr>
            <a:lvl9pPr marL="3657292" indent="0" algn="ctr">
              <a:buNone/>
              <a:defRPr sz="1600"/>
            </a:lvl9pPr>
          </a:lstStyle>
          <a:p>
            <a:pPr algn="l"/>
            <a:r>
              <a:rPr lang="sk-SK"/>
              <a:t>Klasický </a:t>
            </a:r>
            <a:r>
              <a:rPr lang="sk-SK" err="1"/>
              <a:t>štýl</a:t>
            </a:r>
            <a:r>
              <a:rPr lang="sk-SK"/>
              <a:t> textu, </a:t>
            </a:r>
            <a:r>
              <a:rPr lang="sk-SK" err="1"/>
              <a:t>rozširujúci</a:t>
            </a:r>
            <a:r>
              <a:rPr lang="sk-SK"/>
              <a:t> sa od stredu.</a:t>
            </a:r>
            <a:br>
              <a:rPr lang="sk-SK"/>
            </a:br>
            <a:r>
              <a:rPr lang="sk-SK" err="1"/>
              <a:t>Prechádza</a:t>
            </a:r>
            <a:r>
              <a:rPr lang="sk-SK"/>
              <a:t> cez tri </a:t>
            </a:r>
            <a:r>
              <a:rPr lang="sk-SK" err="1"/>
              <a:t>stĺpce</a:t>
            </a:r>
            <a:r>
              <a:rPr lang="sk-SK"/>
              <a:t>, </a:t>
            </a:r>
            <a:r>
              <a:rPr lang="sk-SK" err="1"/>
              <a:t>prvy</a:t>
            </a:r>
            <a:r>
              <a:rPr lang="sk-SK"/>
              <a:t>́ je </a:t>
            </a:r>
            <a:r>
              <a:rPr lang="sk-SK" err="1"/>
              <a:t>vynechany</a:t>
            </a:r>
            <a:r>
              <a:rPr lang="sk-SK"/>
              <a:t>́. Do </a:t>
            </a:r>
            <a:r>
              <a:rPr lang="sk-SK" err="1"/>
              <a:t>vynechaného</a:t>
            </a:r>
            <a:r>
              <a:rPr lang="sk-SK"/>
              <a:t> vieme </a:t>
            </a:r>
            <a:r>
              <a:rPr lang="sk-SK" err="1"/>
              <a:t>podľa</a:t>
            </a:r>
            <a:r>
              <a:rPr lang="sk-SK"/>
              <a:t> potreby (ale s mierou) </a:t>
            </a:r>
            <a:r>
              <a:rPr lang="sk-SK" err="1"/>
              <a:t>umiestňovat</a:t>
            </a:r>
            <a:r>
              <a:rPr lang="sk-SK"/>
              <a:t>̌ </a:t>
            </a:r>
            <a:r>
              <a:rPr lang="sk-SK" err="1"/>
              <a:t>obrázky</a:t>
            </a:r>
            <a:r>
              <a:rPr lang="sk-SK"/>
              <a:t> z </a:t>
            </a:r>
            <a:r>
              <a:rPr lang="sk-SK" err="1"/>
              <a:t>priloženého</a:t>
            </a:r>
            <a:r>
              <a:rPr lang="sk-SK"/>
              <a:t> </a:t>
            </a:r>
            <a:r>
              <a:rPr lang="sk-SK" err="1"/>
              <a:t>ikonsetu</a:t>
            </a:r>
            <a:r>
              <a:rPr lang="sk-SK"/>
              <a:t>. </a:t>
            </a:r>
          </a:p>
          <a:p>
            <a:pPr lvl="1" algn="l"/>
            <a:r>
              <a:rPr lang="sk-SK" err="1"/>
              <a:t>Môžeme</a:t>
            </a:r>
            <a:r>
              <a:rPr lang="sk-SK"/>
              <a:t> miestami zvýrazňovať </a:t>
            </a:r>
            <a:r>
              <a:rPr lang="sk-SK" err="1"/>
              <a:t>určite</a:t>
            </a:r>
            <a:r>
              <a:rPr lang="sk-SK"/>
              <a:t>́ slová.</a:t>
            </a:r>
          </a:p>
          <a:p>
            <a:pPr lvl="2" algn="l"/>
            <a:r>
              <a:rPr lang="sk-SK"/>
              <a:t>Tretí stupeň</a:t>
            </a:r>
          </a:p>
          <a:p>
            <a:pPr lvl="3" algn="l"/>
            <a:r>
              <a:rPr lang="sk-SK"/>
              <a:t>Štvrtý stupeň</a:t>
            </a:r>
          </a:p>
          <a:p>
            <a:pPr lvl="4" algn="l"/>
            <a:r>
              <a:rPr lang="sk-SK"/>
              <a:t>Piaty stupeň</a:t>
            </a:r>
          </a:p>
          <a:p>
            <a:pPr lvl="5" algn="l"/>
            <a:r>
              <a:rPr lang="sk-SK"/>
              <a:t>Šiesty stupeň</a:t>
            </a:r>
          </a:p>
          <a:p>
            <a:pPr lvl="1" algn="l"/>
            <a:endParaRPr lang="sk-SK"/>
          </a:p>
          <a:p>
            <a:pPr marL="329802" lvl="1" indent="-169941" algn="l" defTabSz="914323" rtl="0" eaLnBrk="1" latinLnBrk="0" hangingPunct="1">
              <a:lnSpc>
                <a:spcPct val="100000"/>
              </a:lnSpc>
              <a:spcBef>
                <a:spcPts val="0"/>
              </a:spcBef>
              <a:buSzPct val="130000"/>
              <a:buFont typeface="Arial" panose="020B0604020202020204" pitchFamily="34" charset="0"/>
              <a:buChar char="•"/>
            </a:pPr>
            <a:endParaRPr lang="sk-SK"/>
          </a:p>
        </p:txBody>
      </p:sp>
      <p:pic>
        <p:nvPicPr>
          <p:cNvPr id="14" name="Picture 6">
            <a:extLst>
              <a:ext uri="{FF2B5EF4-FFF2-40B4-BE49-F238E27FC236}">
                <a16:creationId xmlns:a16="http://schemas.microsoft.com/office/drawing/2014/main" id="{4BBD1353-51D9-4477-9F98-6328F7AF2121}"/>
              </a:ext>
            </a:extLst>
          </p:cNvPr>
          <p:cNvPicPr>
            <a:picLocks noChangeAspect="1"/>
          </p:cNvPicPr>
          <p:nvPr userDrawn="1"/>
        </p:nvPicPr>
        <p:blipFill>
          <a:blip r:embed="rId2"/>
          <a:srcRect/>
          <a:stretch/>
        </p:blipFill>
        <p:spPr>
          <a:xfrm>
            <a:off x="326729" y="6025205"/>
            <a:ext cx="1603589" cy="486728"/>
          </a:xfrm>
          <a:prstGeom prst="rect">
            <a:avLst/>
          </a:prstGeom>
        </p:spPr>
      </p:pic>
    </p:spTree>
    <p:extLst>
      <p:ext uri="{BB962C8B-B14F-4D97-AF65-F5344CB8AC3E}">
        <p14:creationId xmlns:p14="http://schemas.microsoft.com/office/powerpoint/2010/main" val="3681083977"/>
      </p:ext>
    </p:extLst>
  </p:cSld>
  <p:clrMapOvr>
    <a:masterClrMapping/>
  </p:clrMapOvr>
  <p:hf sldNum="0" hdr="0" ftr="0"/>
</p:sldLayout>
</file>

<file path=ppt/slideLayouts/slideLayout79.xml><?xml version="1.0" encoding="utf-8"?>
<p:sldLayout xmlns:a="http://schemas.openxmlformats.org/drawingml/2006/main" xmlns:r="http://schemas.openxmlformats.org/officeDocument/2006/relationships" xmlns:p="http://schemas.openxmlformats.org/presentationml/2006/main" type="title" preserve="1">
  <p:cSld name="3_slide modry">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6" y="215587"/>
            <a:ext cx="8512075" cy="933758"/>
          </a:xfrm>
          <a:prstGeom prst="rect">
            <a:avLst/>
          </a:prstGeom>
        </p:spPr>
        <p:txBody>
          <a:bodyPr lIns="0" tIns="0" rIns="0" bIns="0" anchor="t" anchorCtr="0"/>
          <a:lstStyle>
            <a:lvl1pPr algn="l">
              <a:lnSpc>
                <a:spcPct val="100000"/>
              </a:lnSpc>
              <a:defRPr sz="2903" b="1">
                <a:solidFill>
                  <a:schemeClr val="bg1"/>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sp>
        <p:nvSpPr>
          <p:cNvPr id="3" name="Subtitle 2"/>
          <p:cNvSpPr>
            <a:spLocks noGrp="1"/>
          </p:cNvSpPr>
          <p:nvPr>
            <p:ph type="subTitle" idx="1" hasCustomPrompt="1"/>
          </p:nvPr>
        </p:nvSpPr>
        <p:spPr>
          <a:xfrm>
            <a:off x="3266564" y="1270213"/>
            <a:ext cx="8512075" cy="5086137"/>
          </a:xfrm>
          <a:prstGeom prst="rect">
            <a:avLst/>
          </a:prstGeom>
        </p:spPr>
        <p:txBody>
          <a:bodyPr lIns="36000" tIns="36000" rIns="36000" bIns="36000" anchor="ctr"/>
          <a:lstStyle>
            <a:lvl1pPr marL="159860" indent="-159860" algn="l">
              <a:lnSpc>
                <a:spcPct val="100000"/>
              </a:lnSpc>
              <a:spcBef>
                <a:spcPts val="0"/>
              </a:spcBef>
              <a:buSzPct val="130000"/>
              <a:buFont typeface="Arial" panose="020B0604020202020204" pitchFamily="34" charset="0"/>
              <a:buChar char="•"/>
              <a:defRPr sz="1814">
                <a:solidFill>
                  <a:schemeClr val="bg1"/>
                </a:solidFill>
                <a:latin typeface="+mn-lt"/>
              </a:defRPr>
            </a:lvl1pPr>
            <a:lvl2pPr marL="329802" indent="-169941" algn="l">
              <a:buSzPct val="130000"/>
              <a:buFont typeface="Arial" panose="020B0604020202020204" pitchFamily="34" charset="0"/>
              <a:buChar char="•"/>
              <a:defRPr sz="1814">
                <a:solidFill>
                  <a:schemeClr val="bg1"/>
                </a:solidFill>
              </a:defRPr>
            </a:lvl2pPr>
            <a:lvl3pPr marL="489661" indent="-159860" algn="l">
              <a:buSzPct val="130000"/>
              <a:buFont typeface="Arial" panose="020B0604020202020204" pitchFamily="34" charset="0"/>
              <a:buChar char="•"/>
              <a:defRPr sz="1814">
                <a:solidFill>
                  <a:schemeClr val="bg1"/>
                </a:solidFill>
              </a:defRPr>
            </a:lvl3pPr>
            <a:lvl4pPr marL="649522" indent="-159860" algn="l">
              <a:buSzPct val="130000"/>
              <a:buFont typeface="Arial" panose="020B0604020202020204" pitchFamily="34" charset="0"/>
              <a:buChar char="•"/>
              <a:defRPr sz="1814">
                <a:solidFill>
                  <a:schemeClr val="bg1"/>
                </a:solidFill>
              </a:defRPr>
            </a:lvl4pPr>
            <a:lvl5pPr marL="809381" indent="-159860" algn="l">
              <a:buSzPct val="130000"/>
              <a:buFont typeface="Arial" panose="020B0604020202020204" pitchFamily="34" charset="0"/>
              <a:buChar char="•"/>
              <a:defRPr sz="1814">
                <a:solidFill>
                  <a:schemeClr val="bg1"/>
                </a:solidFill>
              </a:defRPr>
            </a:lvl5pPr>
            <a:lvl6pPr marL="979322" indent="-169941" algn="l">
              <a:buSzPct val="130000"/>
              <a:buFont typeface="Arial" panose="020B0604020202020204" pitchFamily="34" charset="0"/>
              <a:buChar char="•"/>
              <a:defRPr sz="1814">
                <a:solidFill>
                  <a:schemeClr val="bg1"/>
                </a:solidFill>
              </a:defRPr>
            </a:lvl6pPr>
            <a:lvl7pPr marL="1139183" indent="-159860" algn="l">
              <a:buSzPct val="130000"/>
              <a:buFont typeface="Arial" panose="020B0604020202020204" pitchFamily="34" charset="0"/>
              <a:buChar char="•"/>
              <a:defRPr sz="1814">
                <a:solidFill>
                  <a:schemeClr val="bg1"/>
                </a:solidFill>
              </a:defRPr>
            </a:lvl7pPr>
            <a:lvl8pPr marL="3200131" indent="0" algn="ctr">
              <a:buNone/>
              <a:defRPr sz="1600"/>
            </a:lvl8pPr>
            <a:lvl9pPr marL="3657292" indent="0" algn="ctr">
              <a:buNone/>
              <a:defRPr sz="1600"/>
            </a:lvl9pPr>
          </a:lstStyle>
          <a:p>
            <a:pPr algn="l"/>
            <a:r>
              <a:rPr lang="sk-SK"/>
              <a:t>Klasický </a:t>
            </a:r>
            <a:r>
              <a:rPr lang="sk-SK" err="1"/>
              <a:t>štýl</a:t>
            </a:r>
            <a:r>
              <a:rPr lang="sk-SK"/>
              <a:t> textu, </a:t>
            </a:r>
            <a:r>
              <a:rPr lang="sk-SK" err="1"/>
              <a:t>rozširujúci</a:t>
            </a:r>
            <a:r>
              <a:rPr lang="sk-SK"/>
              <a:t> sa od stredu.</a:t>
            </a:r>
            <a:br>
              <a:rPr lang="sk-SK"/>
            </a:br>
            <a:r>
              <a:rPr lang="sk-SK" err="1"/>
              <a:t>Prechádza</a:t>
            </a:r>
            <a:r>
              <a:rPr lang="sk-SK"/>
              <a:t> cez tri </a:t>
            </a:r>
            <a:r>
              <a:rPr lang="sk-SK" err="1"/>
              <a:t>stĺpce</a:t>
            </a:r>
            <a:r>
              <a:rPr lang="sk-SK"/>
              <a:t>, </a:t>
            </a:r>
            <a:r>
              <a:rPr lang="sk-SK" err="1"/>
              <a:t>prvy</a:t>
            </a:r>
            <a:r>
              <a:rPr lang="sk-SK"/>
              <a:t>́ je </a:t>
            </a:r>
            <a:r>
              <a:rPr lang="sk-SK" err="1"/>
              <a:t>vynechany</a:t>
            </a:r>
            <a:r>
              <a:rPr lang="sk-SK"/>
              <a:t>́. Do </a:t>
            </a:r>
            <a:r>
              <a:rPr lang="sk-SK" err="1"/>
              <a:t>vynechaného</a:t>
            </a:r>
            <a:r>
              <a:rPr lang="sk-SK"/>
              <a:t> vieme </a:t>
            </a:r>
            <a:r>
              <a:rPr lang="sk-SK" err="1"/>
              <a:t>podľa</a:t>
            </a:r>
            <a:r>
              <a:rPr lang="sk-SK"/>
              <a:t> potreby (ale s mierou) </a:t>
            </a:r>
            <a:r>
              <a:rPr lang="sk-SK" err="1"/>
              <a:t>umiestňovat</a:t>
            </a:r>
            <a:r>
              <a:rPr lang="sk-SK"/>
              <a:t>̌ </a:t>
            </a:r>
            <a:r>
              <a:rPr lang="sk-SK" err="1"/>
              <a:t>obrázky</a:t>
            </a:r>
            <a:r>
              <a:rPr lang="sk-SK"/>
              <a:t> z </a:t>
            </a:r>
            <a:r>
              <a:rPr lang="sk-SK" err="1"/>
              <a:t>priloženého</a:t>
            </a:r>
            <a:r>
              <a:rPr lang="sk-SK"/>
              <a:t> </a:t>
            </a:r>
            <a:r>
              <a:rPr lang="sk-SK" err="1"/>
              <a:t>ikonsetu</a:t>
            </a:r>
            <a:r>
              <a:rPr lang="sk-SK"/>
              <a:t>. </a:t>
            </a:r>
          </a:p>
          <a:p>
            <a:pPr lvl="1" algn="l"/>
            <a:r>
              <a:rPr lang="sk-SK" err="1"/>
              <a:t>Môžeme</a:t>
            </a:r>
            <a:r>
              <a:rPr lang="sk-SK"/>
              <a:t> miestami zvýrazňovať </a:t>
            </a:r>
            <a:r>
              <a:rPr lang="sk-SK" err="1"/>
              <a:t>určite</a:t>
            </a:r>
            <a:r>
              <a:rPr lang="sk-SK"/>
              <a:t>́ slová.</a:t>
            </a:r>
          </a:p>
          <a:p>
            <a:pPr lvl="2" algn="l"/>
            <a:r>
              <a:rPr lang="sk-SK" err="1"/>
              <a:t>Tor</a:t>
            </a:r>
            <a:r>
              <a:rPr lang="sk-SK"/>
              <a:t> sed </a:t>
            </a:r>
            <a:r>
              <a:rPr lang="sk-SK" err="1"/>
              <a:t>que</a:t>
            </a:r>
            <a:r>
              <a:rPr lang="sk-SK"/>
              <a:t> </a:t>
            </a:r>
            <a:r>
              <a:rPr lang="sk-SK" err="1"/>
              <a:t>rem</a:t>
            </a:r>
            <a:r>
              <a:rPr lang="sk-SK"/>
              <a:t> </a:t>
            </a:r>
            <a:r>
              <a:rPr lang="sk-SK" err="1"/>
              <a:t>adia</a:t>
            </a:r>
            <a:r>
              <a:rPr lang="sk-SK"/>
              <a:t> </a:t>
            </a:r>
            <a:r>
              <a:rPr lang="sk-SK" err="1"/>
              <a:t>pa</a:t>
            </a:r>
            <a:r>
              <a:rPr lang="sk-SK"/>
              <a:t> </a:t>
            </a:r>
            <a:r>
              <a:rPr lang="sk-SK" err="1"/>
              <a:t>quia</a:t>
            </a:r>
            <a:r>
              <a:rPr lang="sk-SK"/>
              <a:t> </a:t>
            </a:r>
            <a:r>
              <a:rPr lang="sk-SK" err="1"/>
              <a:t>quamus</a:t>
            </a:r>
            <a:r>
              <a:rPr lang="sk-SK"/>
              <a:t> </a:t>
            </a:r>
            <a:r>
              <a:rPr lang="sk-SK" err="1"/>
              <a:t>quaescias</a:t>
            </a:r>
            <a:r>
              <a:rPr lang="sk-SK"/>
              <a:t> </a:t>
            </a:r>
            <a:r>
              <a:rPr lang="sk-SK" err="1"/>
              <a:t>pos</a:t>
            </a:r>
            <a:r>
              <a:rPr lang="sk-SK"/>
              <a:t> et, </a:t>
            </a:r>
          </a:p>
          <a:p>
            <a:pPr lvl="3" algn="l"/>
            <a:r>
              <a:rPr lang="sk-SK"/>
              <a:t>to </a:t>
            </a:r>
            <a:r>
              <a:rPr lang="sk-SK" err="1"/>
              <a:t>quatem</a:t>
            </a:r>
            <a:r>
              <a:rPr lang="sk-SK"/>
              <a:t> </a:t>
            </a:r>
            <a:r>
              <a:rPr lang="sk-SK" err="1"/>
              <a:t>quas</a:t>
            </a:r>
            <a:r>
              <a:rPr lang="sk-SK"/>
              <a:t> </a:t>
            </a:r>
            <a:r>
              <a:rPr lang="sk-SK" err="1"/>
              <a:t>eaquiant</a:t>
            </a:r>
            <a:r>
              <a:rPr lang="sk-SK"/>
              <a:t> </a:t>
            </a:r>
            <a:r>
              <a:rPr lang="sk-SK" err="1"/>
              <a:t>eos</a:t>
            </a:r>
            <a:r>
              <a:rPr lang="sk-SK"/>
              <a:t> </a:t>
            </a:r>
            <a:r>
              <a:rPr lang="sk-SK" err="1"/>
              <a:t>evelles</a:t>
            </a:r>
            <a:r>
              <a:rPr lang="sk-SK"/>
              <a:t> </a:t>
            </a:r>
            <a:r>
              <a:rPr lang="sk-SK" err="1"/>
              <a:t>duntius</a:t>
            </a:r>
            <a:r>
              <a:rPr lang="sk-SK"/>
              <a:t> aut </a:t>
            </a:r>
            <a:r>
              <a:rPr lang="sk-SK" err="1"/>
              <a:t>pedit</a:t>
            </a:r>
            <a:r>
              <a:rPr lang="sk-SK"/>
              <a:t> </a:t>
            </a:r>
            <a:r>
              <a:rPr lang="sk-SK" err="1"/>
              <a:t>officim</a:t>
            </a:r>
            <a:r>
              <a:rPr lang="sk-SK"/>
              <a:t> </a:t>
            </a:r>
            <a:r>
              <a:rPr lang="sk-SK" err="1"/>
              <a:t>sincitae</a:t>
            </a:r>
            <a:r>
              <a:rPr lang="sk-SK"/>
              <a:t> et </a:t>
            </a:r>
            <a:r>
              <a:rPr lang="sk-SK" err="1"/>
              <a:t>accusant</a:t>
            </a:r>
            <a:r>
              <a:rPr lang="sk-SK"/>
              <a:t> </a:t>
            </a:r>
            <a:r>
              <a:rPr lang="sk-SK" err="1"/>
              <a:t>eum</a:t>
            </a:r>
            <a:r>
              <a:rPr lang="sk-SK"/>
              <a:t> </a:t>
            </a:r>
            <a:r>
              <a:rPr lang="sk-SK" err="1"/>
              <a:t>eat</a:t>
            </a:r>
            <a:r>
              <a:rPr lang="sk-SK"/>
              <a:t> </a:t>
            </a:r>
            <a:r>
              <a:rPr lang="sk-SK" err="1"/>
              <a:t>que</a:t>
            </a:r>
            <a:r>
              <a:rPr lang="sk-SK"/>
              <a:t> </a:t>
            </a:r>
            <a:r>
              <a:rPr lang="sk-SK" err="1"/>
              <a:t>sim</a:t>
            </a:r>
            <a:r>
              <a:rPr lang="sk-SK"/>
              <a:t> </a:t>
            </a:r>
            <a:r>
              <a:rPr lang="sk-SK" err="1"/>
              <a:t>solupta</a:t>
            </a:r>
            <a:r>
              <a:rPr lang="sk-SK"/>
              <a:t> </a:t>
            </a:r>
            <a:r>
              <a:rPr lang="sk-SK" err="1"/>
              <a:t>volor</a:t>
            </a:r>
            <a:r>
              <a:rPr lang="sk-SK"/>
              <a:t> as </a:t>
            </a:r>
            <a:r>
              <a:rPr lang="sk-SK" err="1"/>
              <a:t>atior</a:t>
            </a:r>
            <a:r>
              <a:rPr lang="sk-SK"/>
              <a:t> as </a:t>
            </a:r>
          </a:p>
          <a:p>
            <a:pPr lvl="4" algn="l"/>
            <a:r>
              <a:rPr lang="sk-SK"/>
              <a:t>et </a:t>
            </a:r>
            <a:r>
              <a:rPr lang="sk-SK" err="1"/>
              <a:t>ea</a:t>
            </a:r>
            <a:r>
              <a:rPr lang="sk-SK"/>
              <a:t> </a:t>
            </a:r>
            <a:r>
              <a:rPr lang="sk-SK" err="1"/>
              <a:t>enturem</a:t>
            </a:r>
            <a:r>
              <a:rPr lang="sk-SK"/>
              <a:t> </a:t>
            </a:r>
            <a:r>
              <a:rPr lang="sk-SK" err="1"/>
              <a:t>nis</a:t>
            </a:r>
            <a:r>
              <a:rPr lang="sk-SK"/>
              <a:t> </a:t>
            </a:r>
            <a:r>
              <a:rPr lang="sk-SK" err="1"/>
              <a:t>ditaquas</a:t>
            </a:r>
            <a:r>
              <a:rPr lang="sk-SK"/>
              <a:t> </a:t>
            </a:r>
            <a:r>
              <a:rPr lang="sk-SK" err="1"/>
              <a:t>estotatem</a:t>
            </a:r>
            <a:r>
              <a:rPr lang="sk-SK"/>
              <a:t> </a:t>
            </a:r>
            <a:r>
              <a:rPr lang="sk-SK" err="1"/>
              <a:t>is</a:t>
            </a:r>
            <a:r>
              <a:rPr lang="sk-SK"/>
              <a:t> as </a:t>
            </a:r>
          </a:p>
          <a:p>
            <a:pPr lvl="5" algn="l"/>
            <a:r>
              <a:rPr lang="sk-SK" err="1"/>
              <a:t>que</a:t>
            </a:r>
            <a:r>
              <a:rPr lang="sk-SK"/>
              <a:t> </a:t>
            </a:r>
            <a:r>
              <a:rPr lang="sk-SK" err="1"/>
              <a:t>nis</a:t>
            </a:r>
            <a:r>
              <a:rPr lang="sk-SK"/>
              <a:t> </a:t>
            </a:r>
            <a:r>
              <a:rPr lang="sk-SK" err="1"/>
              <a:t>pellicat</a:t>
            </a:r>
            <a:r>
              <a:rPr lang="sk-SK"/>
              <a:t> </a:t>
            </a:r>
            <a:r>
              <a:rPr lang="sk-SK" err="1"/>
              <a:t>exeri</a:t>
            </a:r>
            <a:r>
              <a:rPr lang="sk-SK"/>
              <a:t> </a:t>
            </a:r>
            <a:r>
              <a:rPr lang="sk-SK" err="1"/>
              <a:t>omnieni</a:t>
            </a:r>
            <a:r>
              <a:rPr lang="sk-SK"/>
              <a:t> </a:t>
            </a:r>
            <a:r>
              <a:rPr lang="sk-SK" err="1"/>
              <a:t>minvelicati</a:t>
            </a:r>
            <a:r>
              <a:rPr lang="sk-SK"/>
              <a:t> </a:t>
            </a:r>
            <a:r>
              <a:rPr lang="sk-SK" err="1"/>
              <a:t>oditass</a:t>
            </a:r>
            <a:r>
              <a:rPr lang="sk-SK"/>
              <a:t> </a:t>
            </a:r>
            <a:r>
              <a:rPr lang="sk-SK" err="1"/>
              <a:t>invellandi</a:t>
            </a:r>
            <a:r>
              <a:rPr lang="sk-SK"/>
              <a:t> </a:t>
            </a:r>
          </a:p>
          <a:p>
            <a:pPr lvl="6" algn="l"/>
            <a:r>
              <a:rPr lang="sk-SK" err="1"/>
              <a:t>quas</a:t>
            </a:r>
            <a:r>
              <a:rPr lang="sk-SK"/>
              <a:t> aut </a:t>
            </a:r>
            <a:r>
              <a:rPr lang="sk-SK" err="1"/>
              <a:t>remquo</a:t>
            </a:r>
            <a:r>
              <a:rPr lang="sk-SK"/>
              <a:t> </a:t>
            </a:r>
            <a:r>
              <a:rPr lang="sk-SK" err="1"/>
              <a:t>odiciamus</a:t>
            </a:r>
            <a:r>
              <a:rPr lang="sk-SK"/>
              <a:t>, </a:t>
            </a:r>
            <a:r>
              <a:rPr lang="sk-SK" err="1"/>
              <a:t>adiatist</a:t>
            </a:r>
            <a:r>
              <a:rPr lang="sk-SK"/>
              <a:t> </a:t>
            </a:r>
            <a:r>
              <a:rPr lang="sk-SK" err="1"/>
              <a:t>voluptaeriae</a:t>
            </a:r>
            <a:r>
              <a:rPr lang="sk-SK"/>
              <a:t> </a:t>
            </a:r>
            <a:r>
              <a:rPr lang="sk-SK" err="1"/>
              <a:t>eos</a:t>
            </a:r>
            <a:r>
              <a:rPr lang="sk-SK"/>
              <a:t> </a:t>
            </a:r>
            <a:r>
              <a:rPr lang="sk-SK" err="1"/>
              <a:t>autem</a:t>
            </a:r>
            <a:r>
              <a:rPr lang="sk-SK"/>
              <a:t> </a:t>
            </a:r>
            <a:r>
              <a:rPr lang="sk-SK" err="1"/>
              <a:t>ullicitia</a:t>
            </a:r>
            <a:r>
              <a:rPr lang="sk-SK"/>
              <a:t> </a:t>
            </a:r>
            <a:r>
              <a:rPr lang="sk-SK" err="1"/>
              <a:t>ipsandipita</a:t>
            </a:r>
            <a:r>
              <a:rPr lang="sk-SK"/>
              <a:t> a </a:t>
            </a:r>
            <a:r>
              <a:rPr lang="sk-SK" err="1"/>
              <a:t>conse</a:t>
            </a:r>
            <a:r>
              <a:rPr lang="sk-SK"/>
              <a:t>. </a:t>
            </a:r>
          </a:p>
        </p:txBody>
      </p:sp>
      <p:pic>
        <p:nvPicPr>
          <p:cNvPr id="8" name="Obrázok 7">
            <a:extLst>
              <a:ext uri="{FF2B5EF4-FFF2-40B4-BE49-F238E27FC236}">
                <a16:creationId xmlns:a16="http://schemas.microsoft.com/office/drawing/2014/main" id="{5DD5EE6B-E4D5-4F2B-AF00-ED1C937F130D}"/>
              </a:ext>
            </a:extLst>
          </p:cNvPr>
          <p:cNvPicPr>
            <a:picLocks noChangeAspect="1"/>
          </p:cNvPicPr>
          <p:nvPr userDrawn="1"/>
        </p:nvPicPr>
        <p:blipFill>
          <a:blip r:embed="rId2"/>
          <a:stretch>
            <a:fillRect/>
          </a:stretch>
        </p:blipFill>
        <p:spPr>
          <a:xfrm>
            <a:off x="214387" y="5928668"/>
            <a:ext cx="1837730" cy="685829"/>
          </a:xfrm>
          <a:prstGeom prst="rect">
            <a:avLst/>
          </a:prstGeom>
        </p:spPr>
      </p:pic>
    </p:spTree>
    <p:extLst>
      <p:ext uri="{BB962C8B-B14F-4D97-AF65-F5344CB8AC3E}">
        <p14:creationId xmlns:p14="http://schemas.microsoft.com/office/powerpoint/2010/main" val="901542787"/>
      </p:ext>
    </p:extLst>
  </p:cSld>
  <p:clrMapOvr>
    <a:masterClrMapping/>
  </p:clrMapOvr>
  <p:hf sldNum="0" hdr="0" ftr="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sk-SK"/>
              <a:t>Kliknutím upravte štýl predlohy nadpisu</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k-SK"/>
              <a:t>Kliknite sem a upravte štýly predlohy textu</a:t>
            </a:r>
          </a:p>
        </p:txBody>
      </p:sp>
      <p:sp>
        <p:nvSpPr>
          <p:cNvPr id="5" name="Date Placeholder 4"/>
          <p:cNvSpPr>
            <a:spLocks noGrp="1"/>
          </p:cNvSpPr>
          <p:nvPr>
            <p:ph type="dt" sz="half" idx="10"/>
          </p:nvPr>
        </p:nvSpPr>
        <p:spPr/>
        <p:txBody>
          <a:bodyPr/>
          <a:lstStyle/>
          <a:p>
            <a:fld id="{4B308259-3122-4FD7-9656-41CD8BED5E73}" type="datetimeFigureOut">
              <a:rPr lang="sk-SK" smtClean="0"/>
              <a:t>8. 9. 2023</a:t>
            </a:fld>
            <a:endParaRPr lang="sk-SK"/>
          </a:p>
        </p:txBody>
      </p:sp>
      <p:sp>
        <p:nvSpPr>
          <p:cNvPr id="6" name="Footer Placeholder 5"/>
          <p:cNvSpPr>
            <a:spLocks noGrp="1"/>
          </p:cNvSpPr>
          <p:nvPr>
            <p:ph type="ftr" sz="quarter" idx="11"/>
          </p:nvPr>
        </p:nvSpPr>
        <p:spPr/>
        <p:txBody>
          <a:bodyPr/>
          <a:lstStyle/>
          <a:p>
            <a:endParaRPr lang="sk-SK"/>
          </a:p>
        </p:txBody>
      </p:sp>
      <p:sp>
        <p:nvSpPr>
          <p:cNvPr id="7" name="Slide Number Placeholder 6"/>
          <p:cNvSpPr>
            <a:spLocks noGrp="1"/>
          </p:cNvSpPr>
          <p:nvPr>
            <p:ph type="sldNum" sz="quarter" idx="12"/>
          </p:nvPr>
        </p:nvSpPr>
        <p:spPr/>
        <p:txBody>
          <a:bodyPr/>
          <a:lstStyle/>
          <a:p>
            <a:fld id="{52C630B1-9DD7-49EC-B2A7-576AAEAC9414}" type="slidenum">
              <a:rPr lang="sk-SK" smtClean="0"/>
              <a:t>‹#›</a:t>
            </a:fld>
            <a:endParaRPr lang="sk-SK"/>
          </a:p>
        </p:txBody>
      </p:sp>
    </p:spTree>
    <p:extLst>
      <p:ext uri="{BB962C8B-B14F-4D97-AF65-F5344CB8AC3E}">
        <p14:creationId xmlns:p14="http://schemas.microsoft.com/office/powerpoint/2010/main" val="161328839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3_slide cerveny">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6" y="225581"/>
            <a:ext cx="8512075" cy="903774"/>
          </a:xfrm>
          <a:prstGeom prst="rect">
            <a:avLst/>
          </a:prstGeom>
        </p:spPr>
        <p:txBody>
          <a:bodyPr lIns="0" tIns="0" rIns="0" bIns="0" anchor="t" anchorCtr="0"/>
          <a:lstStyle>
            <a:lvl1pPr algn="l">
              <a:lnSpc>
                <a:spcPct val="100000"/>
              </a:lnSpc>
              <a:defRPr sz="2903" b="1">
                <a:solidFill>
                  <a:schemeClr val="bg1"/>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pic>
        <p:nvPicPr>
          <p:cNvPr id="8" name="Obrázok 7">
            <a:extLst>
              <a:ext uri="{FF2B5EF4-FFF2-40B4-BE49-F238E27FC236}">
                <a16:creationId xmlns:a16="http://schemas.microsoft.com/office/drawing/2014/main" id="{5DD5EE6B-E4D5-4F2B-AF00-ED1C937F130D}"/>
              </a:ext>
            </a:extLst>
          </p:cNvPr>
          <p:cNvPicPr>
            <a:picLocks noChangeAspect="1"/>
          </p:cNvPicPr>
          <p:nvPr userDrawn="1"/>
        </p:nvPicPr>
        <p:blipFill>
          <a:blip r:embed="rId2"/>
          <a:stretch>
            <a:fillRect/>
          </a:stretch>
        </p:blipFill>
        <p:spPr>
          <a:xfrm>
            <a:off x="214387" y="5928668"/>
            <a:ext cx="1837730" cy="685829"/>
          </a:xfrm>
          <a:prstGeom prst="rect">
            <a:avLst/>
          </a:prstGeom>
        </p:spPr>
      </p:pic>
      <p:sp>
        <p:nvSpPr>
          <p:cNvPr id="6" name="Zástupný text 5">
            <a:extLst>
              <a:ext uri="{FF2B5EF4-FFF2-40B4-BE49-F238E27FC236}">
                <a16:creationId xmlns:a16="http://schemas.microsoft.com/office/drawing/2014/main" id="{DFB50CF4-E45A-42D0-9B43-6531BA58FB05}"/>
              </a:ext>
            </a:extLst>
          </p:cNvPr>
          <p:cNvSpPr>
            <a:spLocks noGrp="1"/>
          </p:cNvSpPr>
          <p:nvPr>
            <p:ph type="body" sz="quarter" idx="10"/>
          </p:nvPr>
        </p:nvSpPr>
        <p:spPr>
          <a:xfrm>
            <a:off x="3298423" y="1258693"/>
            <a:ext cx="8512075" cy="4797855"/>
          </a:xfrm>
          <a:prstGeom prst="rect">
            <a:avLst/>
          </a:prstGeom>
        </p:spPr>
        <p:txBody>
          <a:bodyPr anchor="ctr"/>
          <a:lstStyle>
            <a:lvl1pPr marL="159860" indent="-159860" algn="l">
              <a:buSzPct val="130000"/>
              <a:defRPr sz="1814">
                <a:solidFill>
                  <a:schemeClr val="bg1"/>
                </a:solidFill>
              </a:defRPr>
            </a:lvl1pPr>
            <a:lvl2pPr marL="329802" indent="-169941" algn="l">
              <a:buSzPct val="130000"/>
              <a:defRPr sz="1814">
                <a:solidFill>
                  <a:schemeClr val="bg1"/>
                </a:solidFill>
              </a:defRPr>
            </a:lvl2pPr>
            <a:lvl3pPr marL="489661" indent="-159860" algn="l">
              <a:buSzPct val="130000"/>
              <a:defRPr sz="1814">
                <a:solidFill>
                  <a:schemeClr val="bg1"/>
                </a:solidFill>
              </a:defRPr>
            </a:lvl3pPr>
            <a:lvl4pPr marL="649522" indent="-159860" algn="l">
              <a:buSzPct val="130000"/>
              <a:defRPr sz="1814">
                <a:solidFill>
                  <a:schemeClr val="bg1"/>
                </a:solidFill>
              </a:defRPr>
            </a:lvl4pPr>
            <a:lvl5pPr marL="809381" indent="-159860" algn="l">
              <a:buSzPct val="130000"/>
              <a:defRPr sz="1814">
                <a:solidFill>
                  <a:schemeClr val="bg1"/>
                </a:solidFill>
              </a:defRPr>
            </a:lvl5pPr>
            <a:lvl6pPr marL="979322" indent="-169941">
              <a:buSzPct val="130000"/>
              <a:defRPr sz="1814">
                <a:solidFill>
                  <a:schemeClr val="bg1"/>
                </a:solidFill>
              </a:defRPr>
            </a:lvl6pPr>
            <a:lvl7pPr marL="1139183" indent="-159860">
              <a:buSzPct val="130000"/>
              <a:defRPr sz="1814">
                <a:solidFill>
                  <a:schemeClr val="bg1"/>
                </a:solidFill>
              </a:defRPr>
            </a:lvl7p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a:p>
            <a:pPr lvl="5"/>
            <a:r>
              <a:rPr lang="sk-SK"/>
              <a:t>Šiesta úroveň</a:t>
            </a:r>
          </a:p>
          <a:p>
            <a:pPr lvl="6"/>
            <a:r>
              <a:rPr lang="sk-SK"/>
              <a:t>Siedma úroveň</a:t>
            </a:r>
          </a:p>
        </p:txBody>
      </p:sp>
    </p:spTree>
    <p:extLst>
      <p:ext uri="{BB962C8B-B14F-4D97-AF65-F5344CB8AC3E}">
        <p14:creationId xmlns:p14="http://schemas.microsoft.com/office/powerpoint/2010/main" val="668953475"/>
      </p:ext>
    </p:extLst>
  </p:cSld>
  <p:clrMapOvr>
    <a:masterClrMapping/>
  </p:clrMapOvr>
  <p:hf sldNum="0" hdr="0" ftr="0"/>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2_2stlpce_slide biely">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6" y="215587"/>
            <a:ext cx="8512075" cy="943752"/>
          </a:xfrm>
          <a:prstGeom prst="rect">
            <a:avLst/>
          </a:prstGeom>
        </p:spPr>
        <p:txBody>
          <a:bodyPr lIns="0" tIns="0" rIns="0" bIns="0" anchor="t" anchorCtr="0"/>
          <a:lstStyle>
            <a:lvl1pPr algn="l">
              <a:lnSpc>
                <a:spcPct val="100000"/>
              </a:lnSpc>
              <a:defRPr sz="2903" b="1">
                <a:solidFill>
                  <a:schemeClr val="tx2"/>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sp>
        <p:nvSpPr>
          <p:cNvPr id="3" name="Subtitle 2"/>
          <p:cNvSpPr>
            <a:spLocks noGrp="1"/>
          </p:cNvSpPr>
          <p:nvPr>
            <p:ph type="subTitle" idx="1" hasCustomPrompt="1"/>
          </p:nvPr>
        </p:nvSpPr>
        <p:spPr>
          <a:xfrm>
            <a:off x="302460" y="1270214"/>
            <a:ext cx="5650448" cy="4754991"/>
          </a:xfrm>
          <a:prstGeom prst="rect">
            <a:avLst/>
          </a:prstGeom>
        </p:spPr>
        <p:txBody>
          <a:bodyPr lIns="36000" tIns="36000" rIns="36000" bIns="36000" anchor="ctr"/>
          <a:lstStyle>
            <a:lvl1pPr marL="159860" indent="-159860" algn="l">
              <a:lnSpc>
                <a:spcPct val="100000"/>
              </a:lnSpc>
              <a:spcBef>
                <a:spcPts val="0"/>
              </a:spcBef>
              <a:buSzPct val="130000"/>
              <a:buFont typeface="Arial" panose="020B0604020202020204" pitchFamily="34" charset="0"/>
              <a:buChar char="•"/>
              <a:defRPr sz="1814">
                <a:solidFill>
                  <a:schemeClr val="tx2"/>
                </a:solidFill>
                <a:latin typeface="+mn-lt"/>
              </a:defRPr>
            </a:lvl1pPr>
            <a:lvl2pPr marL="328361" indent="-164181" algn="l">
              <a:buSzPct val="130000"/>
              <a:buFont typeface="Arial" panose="020B0604020202020204" pitchFamily="34" charset="0"/>
              <a:buChar char="•"/>
              <a:defRPr sz="1814">
                <a:solidFill>
                  <a:schemeClr val="tx2"/>
                </a:solidFill>
              </a:defRPr>
            </a:lvl2pPr>
            <a:lvl3pPr marL="492542" indent="-164181" algn="l">
              <a:buSzPct val="130000"/>
              <a:buFont typeface="Arial" panose="020B0604020202020204" pitchFamily="34" charset="0"/>
              <a:buChar char="•"/>
              <a:defRPr sz="1814">
                <a:solidFill>
                  <a:schemeClr val="tx2"/>
                </a:solidFill>
              </a:defRPr>
            </a:lvl3pPr>
            <a:lvl4pPr marL="648081" indent="-155539" algn="l">
              <a:buSzPct val="130000"/>
              <a:buFont typeface="Arial" panose="020B0604020202020204" pitchFamily="34" charset="0"/>
              <a:buChar char="•"/>
              <a:defRPr sz="1814">
                <a:solidFill>
                  <a:schemeClr val="tx2"/>
                </a:solidFill>
              </a:defRPr>
            </a:lvl4pPr>
            <a:lvl5pPr marL="809381" indent="-159860" algn="l">
              <a:buSzPct val="130000"/>
              <a:buFont typeface="Arial" panose="020B0604020202020204" pitchFamily="34" charset="0"/>
              <a:buChar char="•"/>
              <a:defRPr sz="1814">
                <a:solidFill>
                  <a:schemeClr val="tx2"/>
                </a:solidFill>
              </a:defRPr>
            </a:lvl5pPr>
            <a:lvl6pPr marL="2285807" indent="0" algn="ctr">
              <a:buNone/>
              <a:defRPr sz="1600"/>
            </a:lvl6pPr>
            <a:lvl7pPr marL="2742969" indent="0" algn="ctr">
              <a:buNone/>
              <a:defRPr sz="1600"/>
            </a:lvl7pPr>
            <a:lvl8pPr marL="3200131" indent="0" algn="ctr">
              <a:buNone/>
              <a:defRPr sz="1600"/>
            </a:lvl8pPr>
            <a:lvl9pPr marL="3657292" indent="0" algn="ctr">
              <a:buNone/>
              <a:defRPr sz="1600"/>
            </a:lvl9pPr>
          </a:lstStyle>
          <a:p>
            <a:pPr algn="l"/>
            <a:r>
              <a:rPr lang="sk-SK"/>
              <a:t>Klasický </a:t>
            </a:r>
            <a:r>
              <a:rPr lang="sk-SK" err="1"/>
              <a:t>štýl</a:t>
            </a:r>
            <a:r>
              <a:rPr lang="sk-SK"/>
              <a:t> textu, </a:t>
            </a:r>
            <a:r>
              <a:rPr lang="sk-SK" err="1"/>
              <a:t>rozširujúci</a:t>
            </a:r>
            <a:r>
              <a:rPr lang="sk-SK"/>
              <a:t> sa od stredu.</a:t>
            </a:r>
          </a:p>
          <a:p>
            <a:pPr lvl="1" algn="l"/>
            <a:r>
              <a:rPr lang="sk-SK"/>
              <a:t>Kliknite sem a upravte štýly predlohy textu</a:t>
            </a:r>
          </a:p>
          <a:p>
            <a:pPr lvl="1" algn="l"/>
            <a:r>
              <a:rPr lang="sk-SK"/>
              <a:t>Druhá úroveň</a:t>
            </a:r>
          </a:p>
          <a:p>
            <a:pPr lvl="2" algn="l"/>
            <a:r>
              <a:rPr lang="sk-SK"/>
              <a:t>Tretia úroveň</a:t>
            </a:r>
          </a:p>
          <a:p>
            <a:pPr lvl="3" algn="l"/>
            <a:r>
              <a:rPr lang="sk-SK"/>
              <a:t>Štvrtá úroveň</a:t>
            </a:r>
          </a:p>
          <a:p>
            <a:pPr lvl="4" algn="l"/>
            <a:r>
              <a:rPr lang="sk-SK"/>
              <a:t>Piata úroveň</a:t>
            </a:r>
          </a:p>
        </p:txBody>
      </p:sp>
      <p:pic>
        <p:nvPicPr>
          <p:cNvPr id="14" name="Picture 6">
            <a:extLst>
              <a:ext uri="{FF2B5EF4-FFF2-40B4-BE49-F238E27FC236}">
                <a16:creationId xmlns:a16="http://schemas.microsoft.com/office/drawing/2014/main" id="{4BBD1353-51D9-4477-9F98-6328F7AF2121}"/>
              </a:ext>
            </a:extLst>
          </p:cNvPr>
          <p:cNvPicPr>
            <a:picLocks noChangeAspect="1"/>
          </p:cNvPicPr>
          <p:nvPr userDrawn="1"/>
        </p:nvPicPr>
        <p:blipFill>
          <a:blip r:embed="rId2"/>
          <a:srcRect/>
          <a:stretch/>
        </p:blipFill>
        <p:spPr>
          <a:xfrm>
            <a:off x="326729" y="6025205"/>
            <a:ext cx="1603589" cy="486728"/>
          </a:xfrm>
          <a:prstGeom prst="rect">
            <a:avLst/>
          </a:prstGeom>
        </p:spPr>
      </p:pic>
      <p:sp>
        <p:nvSpPr>
          <p:cNvPr id="6" name="Zástupný text 5">
            <a:extLst>
              <a:ext uri="{FF2B5EF4-FFF2-40B4-BE49-F238E27FC236}">
                <a16:creationId xmlns:a16="http://schemas.microsoft.com/office/drawing/2014/main" id="{55D44CC5-287A-4DE2-B126-DF2824D6A44C}"/>
              </a:ext>
            </a:extLst>
          </p:cNvPr>
          <p:cNvSpPr>
            <a:spLocks noGrp="1"/>
          </p:cNvSpPr>
          <p:nvPr>
            <p:ph type="body" sz="quarter" idx="10"/>
          </p:nvPr>
        </p:nvSpPr>
        <p:spPr>
          <a:xfrm>
            <a:off x="6267420" y="1270214"/>
            <a:ext cx="5650448" cy="4755379"/>
          </a:xfrm>
          <a:prstGeom prst="rect">
            <a:avLst/>
          </a:prstGeom>
        </p:spPr>
        <p:txBody>
          <a:bodyPr anchor="ctr"/>
          <a:lstStyle>
            <a:lvl1pPr marL="164181" indent="-164181">
              <a:buSzPct val="130000"/>
              <a:defRPr sz="1814">
                <a:solidFill>
                  <a:schemeClr val="tx2"/>
                </a:solidFill>
              </a:defRPr>
            </a:lvl1pPr>
            <a:lvl2pPr marL="164181" indent="-164181">
              <a:buSzPct val="130000"/>
              <a:defRPr sz="1814">
                <a:solidFill>
                  <a:schemeClr val="tx2"/>
                </a:solidFill>
              </a:defRPr>
            </a:lvl2pPr>
            <a:lvl3pPr marL="328361" indent="-164181">
              <a:buSzPct val="130000"/>
              <a:buFont typeface="Arial" panose="020B0604020202020204" pitchFamily="34" charset="0"/>
              <a:buChar char="•"/>
              <a:defRPr sz="1814">
                <a:solidFill>
                  <a:schemeClr val="tx2"/>
                </a:solidFill>
              </a:defRPr>
            </a:lvl3pPr>
            <a:lvl4pPr marL="492542" indent="-164181">
              <a:buSzPct val="130000"/>
              <a:defRPr sz="1814">
                <a:solidFill>
                  <a:schemeClr val="tx2"/>
                </a:solidFill>
              </a:defRPr>
            </a:lvl4pPr>
            <a:lvl5pPr marL="648081" indent="-164181">
              <a:buSzPct val="130000"/>
              <a:defRPr sz="1814">
                <a:solidFill>
                  <a:schemeClr val="tx2"/>
                </a:solidFill>
              </a:defRPr>
            </a:lvl5pPr>
            <a:lvl6pPr marL="812262" indent="-164181" defTabSz="898672">
              <a:buSzPct val="130000"/>
              <a:defRPr sz="1814">
                <a:solidFill>
                  <a:schemeClr val="tx2"/>
                </a:solidFill>
              </a:defRPr>
            </a:lvl6pPr>
            <a:lvl7pPr marL="2742969" indent="0">
              <a:buNone/>
              <a:defRPr/>
            </a:lvl7pPr>
          </a:lstStyle>
          <a:p>
            <a:pPr lvl="1"/>
            <a:r>
              <a:rPr lang="sk-SK"/>
              <a:t>Kliknite sem a upravte štýly predlohy textu</a:t>
            </a:r>
          </a:p>
          <a:p>
            <a:pPr lvl="2"/>
            <a:r>
              <a:rPr lang="sk-SK"/>
              <a:t>Druhá úroveň</a:t>
            </a:r>
          </a:p>
          <a:p>
            <a:pPr lvl="3"/>
            <a:r>
              <a:rPr lang="sk-SK"/>
              <a:t>Tretia úroveň</a:t>
            </a:r>
          </a:p>
          <a:p>
            <a:pPr lvl="4"/>
            <a:r>
              <a:rPr lang="sk-SK"/>
              <a:t>Štvrtá úroveň</a:t>
            </a:r>
          </a:p>
          <a:p>
            <a:pPr lvl="5"/>
            <a:r>
              <a:rPr lang="sk-SK"/>
              <a:t>Piata úroveň</a:t>
            </a:r>
          </a:p>
        </p:txBody>
      </p:sp>
    </p:spTree>
    <p:extLst>
      <p:ext uri="{BB962C8B-B14F-4D97-AF65-F5344CB8AC3E}">
        <p14:creationId xmlns:p14="http://schemas.microsoft.com/office/powerpoint/2010/main" val="2350187161"/>
      </p:ext>
    </p:extLst>
  </p:cSld>
  <p:clrMapOvr>
    <a:masterClrMapping/>
  </p:clrMapOvr>
  <p:hf sldNum="0" hdr="0" ftr="0"/>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2_2stlpce_slide_graf PRAVY">
    <p:spTree>
      <p:nvGrpSpPr>
        <p:cNvPr id="1" name=""/>
        <p:cNvGrpSpPr/>
        <p:nvPr/>
      </p:nvGrpSpPr>
      <p:grpSpPr>
        <a:xfrm>
          <a:off x="0" y="0"/>
          <a:ext cx="0" cy="0"/>
          <a:chOff x="0" y="0"/>
          <a:chExt cx="0" cy="0"/>
        </a:xfrm>
      </p:grpSpPr>
      <p:sp>
        <p:nvSpPr>
          <p:cNvPr id="5" name="Zástupný objekt pre graf 4">
            <a:extLst>
              <a:ext uri="{FF2B5EF4-FFF2-40B4-BE49-F238E27FC236}">
                <a16:creationId xmlns:a16="http://schemas.microsoft.com/office/drawing/2014/main" id="{45DA7556-910B-45BB-93E7-8448812D878B}"/>
              </a:ext>
            </a:extLst>
          </p:cNvPr>
          <p:cNvSpPr>
            <a:spLocks noGrp="1"/>
          </p:cNvSpPr>
          <p:nvPr>
            <p:ph type="chart" sz="quarter" idx="11"/>
          </p:nvPr>
        </p:nvSpPr>
        <p:spPr>
          <a:xfrm>
            <a:off x="6262831" y="1270214"/>
            <a:ext cx="5650448" cy="4755379"/>
          </a:xfrm>
          <a:prstGeom prst="rect">
            <a:avLst/>
          </a:prstGeom>
          <a:solidFill>
            <a:schemeClr val="bg1">
              <a:lumMod val="75000"/>
            </a:schemeClr>
          </a:solidFill>
        </p:spPr>
        <p:txBody>
          <a:bodyPr anchor="t" anchorCtr="0"/>
          <a:lstStyle>
            <a:lvl1pPr algn="ctr">
              <a:defRPr sz="1814">
                <a:solidFill>
                  <a:schemeClr val="tx2"/>
                </a:solidFill>
              </a:defRPr>
            </a:lvl1pPr>
          </a:lstStyle>
          <a:p>
            <a:endParaRPr lang="sk-SK"/>
          </a:p>
        </p:txBody>
      </p:sp>
      <p:sp>
        <p:nvSpPr>
          <p:cNvPr id="2" name="Title 1"/>
          <p:cNvSpPr>
            <a:spLocks noGrp="1"/>
          </p:cNvSpPr>
          <p:nvPr>
            <p:ph type="ctrTitle" hasCustomPrompt="1"/>
          </p:nvPr>
        </p:nvSpPr>
        <p:spPr>
          <a:xfrm>
            <a:off x="328386" y="215587"/>
            <a:ext cx="8512075" cy="933758"/>
          </a:xfrm>
          <a:prstGeom prst="rect">
            <a:avLst/>
          </a:prstGeom>
        </p:spPr>
        <p:txBody>
          <a:bodyPr lIns="0" tIns="0" rIns="0" bIns="0" anchor="t" anchorCtr="0"/>
          <a:lstStyle>
            <a:lvl1pPr algn="l">
              <a:lnSpc>
                <a:spcPct val="100000"/>
              </a:lnSpc>
              <a:defRPr sz="2903" b="1">
                <a:solidFill>
                  <a:schemeClr val="tx2"/>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sp>
        <p:nvSpPr>
          <p:cNvPr id="3" name="Subtitle 2"/>
          <p:cNvSpPr>
            <a:spLocks noGrp="1"/>
          </p:cNvSpPr>
          <p:nvPr>
            <p:ph type="subTitle" idx="1" hasCustomPrompt="1"/>
          </p:nvPr>
        </p:nvSpPr>
        <p:spPr>
          <a:xfrm>
            <a:off x="302459" y="1270214"/>
            <a:ext cx="5650448" cy="4754991"/>
          </a:xfrm>
          <a:prstGeom prst="rect">
            <a:avLst/>
          </a:prstGeom>
        </p:spPr>
        <p:txBody>
          <a:bodyPr lIns="36000" tIns="36000" rIns="36000" bIns="36000" anchor="ctr"/>
          <a:lstStyle>
            <a:lvl1pPr marL="159860" indent="-159860" algn="l">
              <a:lnSpc>
                <a:spcPct val="100000"/>
              </a:lnSpc>
              <a:spcBef>
                <a:spcPts val="0"/>
              </a:spcBef>
              <a:buSzPct val="130000"/>
              <a:buFont typeface="Arial" panose="020B0604020202020204" pitchFamily="34" charset="0"/>
              <a:buChar char="•"/>
              <a:defRPr sz="1814">
                <a:solidFill>
                  <a:schemeClr val="tx2"/>
                </a:solidFill>
                <a:latin typeface="+mn-lt"/>
              </a:defRPr>
            </a:lvl1pPr>
            <a:lvl2pPr marL="328361" indent="-164181" algn="l">
              <a:buSzPct val="130000"/>
              <a:buFont typeface="Arial" panose="020B0604020202020204" pitchFamily="34" charset="0"/>
              <a:buChar char="•"/>
              <a:defRPr sz="1814">
                <a:solidFill>
                  <a:schemeClr val="tx2"/>
                </a:solidFill>
              </a:defRPr>
            </a:lvl2pPr>
            <a:lvl3pPr marL="492542" indent="-164181" algn="l">
              <a:buSzPct val="130000"/>
              <a:buFont typeface="Arial" panose="020B0604020202020204" pitchFamily="34" charset="0"/>
              <a:buChar char="•"/>
              <a:defRPr sz="1814">
                <a:solidFill>
                  <a:schemeClr val="tx2"/>
                </a:solidFill>
              </a:defRPr>
            </a:lvl3pPr>
            <a:lvl4pPr marL="648081" indent="-155539" algn="l">
              <a:buSzPct val="130000"/>
              <a:buFont typeface="Arial" panose="020B0604020202020204" pitchFamily="34" charset="0"/>
              <a:buChar char="•"/>
              <a:defRPr sz="1814">
                <a:solidFill>
                  <a:schemeClr val="tx2"/>
                </a:solidFill>
              </a:defRPr>
            </a:lvl4pPr>
            <a:lvl5pPr marL="809381" indent="-159860" algn="l">
              <a:buSzPct val="130000"/>
              <a:buFont typeface="Arial" panose="020B0604020202020204" pitchFamily="34" charset="0"/>
              <a:buChar char="•"/>
              <a:defRPr sz="1814">
                <a:solidFill>
                  <a:schemeClr val="tx2"/>
                </a:solidFill>
              </a:defRPr>
            </a:lvl5pPr>
            <a:lvl6pPr marL="2285807" indent="0" algn="ctr">
              <a:buNone/>
              <a:defRPr sz="1600"/>
            </a:lvl6pPr>
            <a:lvl7pPr marL="2742969" indent="0" algn="ctr">
              <a:buNone/>
              <a:defRPr sz="1600"/>
            </a:lvl7pPr>
            <a:lvl8pPr marL="3200131" indent="0" algn="ctr">
              <a:buNone/>
              <a:defRPr sz="1600"/>
            </a:lvl8pPr>
            <a:lvl9pPr marL="3657292" indent="0" algn="ctr">
              <a:buNone/>
              <a:defRPr sz="1600"/>
            </a:lvl9pPr>
          </a:lstStyle>
          <a:p>
            <a:pPr algn="l"/>
            <a:r>
              <a:rPr lang="sk-SK"/>
              <a:t>Klasický </a:t>
            </a:r>
            <a:r>
              <a:rPr lang="sk-SK" err="1"/>
              <a:t>štýl</a:t>
            </a:r>
            <a:r>
              <a:rPr lang="sk-SK"/>
              <a:t> textu, </a:t>
            </a:r>
            <a:r>
              <a:rPr lang="sk-SK" err="1"/>
              <a:t>rozširujúci</a:t>
            </a:r>
            <a:r>
              <a:rPr lang="sk-SK"/>
              <a:t> sa od stredu.</a:t>
            </a:r>
            <a:br>
              <a:rPr lang="sk-SK"/>
            </a:br>
            <a:r>
              <a:rPr lang="sk-SK"/>
              <a:t>Kliknite sem a upravte štýly predlohy textu</a:t>
            </a:r>
          </a:p>
          <a:p>
            <a:pPr lvl="1" algn="l"/>
            <a:r>
              <a:rPr lang="sk-SK"/>
              <a:t>Druhá úroveň</a:t>
            </a:r>
          </a:p>
          <a:p>
            <a:pPr lvl="2" algn="l"/>
            <a:r>
              <a:rPr lang="sk-SK"/>
              <a:t>Tretia úroveň</a:t>
            </a:r>
          </a:p>
          <a:p>
            <a:pPr lvl="3" algn="l"/>
            <a:r>
              <a:rPr lang="sk-SK"/>
              <a:t>Štvrtá úroveň</a:t>
            </a:r>
          </a:p>
          <a:p>
            <a:pPr lvl="4" algn="l"/>
            <a:r>
              <a:rPr lang="sk-SK"/>
              <a:t>Piata úroveň</a:t>
            </a:r>
          </a:p>
        </p:txBody>
      </p:sp>
      <p:pic>
        <p:nvPicPr>
          <p:cNvPr id="14" name="Picture 6">
            <a:extLst>
              <a:ext uri="{FF2B5EF4-FFF2-40B4-BE49-F238E27FC236}">
                <a16:creationId xmlns:a16="http://schemas.microsoft.com/office/drawing/2014/main" id="{4BBD1353-51D9-4477-9F98-6328F7AF2121}"/>
              </a:ext>
            </a:extLst>
          </p:cNvPr>
          <p:cNvPicPr>
            <a:picLocks noChangeAspect="1"/>
          </p:cNvPicPr>
          <p:nvPr userDrawn="1"/>
        </p:nvPicPr>
        <p:blipFill>
          <a:blip r:embed="rId2"/>
          <a:srcRect/>
          <a:stretch/>
        </p:blipFill>
        <p:spPr>
          <a:xfrm>
            <a:off x="326729" y="6025205"/>
            <a:ext cx="1603589" cy="486728"/>
          </a:xfrm>
          <a:prstGeom prst="rect">
            <a:avLst/>
          </a:prstGeom>
        </p:spPr>
      </p:pic>
    </p:spTree>
    <p:extLst>
      <p:ext uri="{BB962C8B-B14F-4D97-AF65-F5344CB8AC3E}">
        <p14:creationId xmlns:p14="http://schemas.microsoft.com/office/powerpoint/2010/main" val="11079702"/>
      </p:ext>
    </p:extLst>
  </p:cSld>
  <p:clrMapOvr>
    <a:masterClrMapping/>
  </p:clrMapOvr>
  <p:hf sldNum="0" hdr="0" ftr="0"/>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2_2stlpce_slide_graf LAVY">
    <p:spTree>
      <p:nvGrpSpPr>
        <p:cNvPr id="1" name=""/>
        <p:cNvGrpSpPr/>
        <p:nvPr/>
      </p:nvGrpSpPr>
      <p:grpSpPr>
        <a:xfrm>
          <a:off x="0" y="0"/>
          <a:ext cx="0" cy="0"/>
          <a:chOff x="0" y="0"/>
          <a:chExt cx="0" cy="0"/>
        </a:xfrm>
      </p:grpSpPr>
      <p:sp>
        <p:nvSpPr>
          <p:cNvPr id="5" name="Zástupný objekt pre graf 4">
            <a:extLst>
              <a:ext uri="{FF2B5EF4-FFF2-40B4-BE49-F238E27FC236}">
                <a16:creationId xmlns:a16="http://schemas.microsoft.com/office/drawing/2014/main" id="{45DA7556-910B-45BB-93E7-8448812D878B}"/>
              </a:ext>
            </a:extLst>
          </p:cNvPr>
          <p:cNvSpPr>
            <a:spLocks noGrp="1"/>
          </p:cNvSpPr>
          <p:nvPr>
            <p:ph type="chart" sz="quarter" idx="11"/>
          </p:nvPr>
        </p:nvSpPr>
        <p:spPr>
          <a:xfrm>
            <a:off x="292464" y="1264065"/>
            <a:ext cx="5650448" cy="4755379"/>
          </a:xfrm>
          <a:prstGeom prst="rect">
            <a:avLst/>
          </a:prstGeom>
          <a:solidFill>
            <a:schemeClr val="bg1">
              <a:lumMod val="75000"/>
            </a:schemeClr>
          </a:solidFill>
        </p:spPr>
        <p:txBody>
          <a:bodyPr anchor="t" anchorCtr="0"/>
          <a:lstStyle>
            <a:lvl1pPr algn="ctr">
              <a:defRPr sz="1814">
                <a:solidFill>
                  <a:schemeClr val="tx2"/>
                </a:solidFill>
              </a:defRPr>
            </a:lvl1pPr>
          </a:lstStyle>
          <a:p>
            <a:endParaRPr lang="sk-SK"/>
          </a:p>
        </p:txBody>
      </p:sp>
      <p:sp>
        <p:nvSpPr>
          <p:cNvPr id="2" name="Title 1"/>
          <p:cNvSpPr>
            <a:spLocks noGrp="1"/>
          </p:cNvSpPr>
          <p:nvPr>
            <p:ph type="ctrTitle" hasCustomPrompt="1"/>
          </p:nvPr>
        </p:nvSpPr>
        <p:spPr>
          <a:xfrm>
            <a:off x="328386" y="216140"/>
            <a:ext cx="8512075" cy="912237"/>
          </a:xfrm>
          <a:prstGeom prst="rect">
            <a:avLst/>
          </a:prstGeom>
        </p:spPr>
        <p:txBody>
          <a:bodyPr lIns="0" tIns="0" rIns="0" bIns="0" anchor="t"/>
          <a:lstStyle>
            <a:lvl1pPr algn="l">
              <a:lnSpc>
                <a:spcPct val="100000"/>
              </a:lnSpc>
              <a:defRPr sz="2903" b="1">
                <a:solidFill>
                  <a:schemeClr val="tx2"/>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pic>
        <p:nvPicPr>
          <p:cNvPr id="14" name="Picture 6">
            <a:extLst>
              <a:ext uri="{FF2B5EF4-FFF2-40B4-BE49-F238E27FC236}">
                <a16:creationId xmlns:a16="http://schemas.microsoft.com/office/drawing/2014/main" id="{4BBD1353-51D9-4477-9F98-6328F7AF2121}"/>
              </a:ext>
            </a:extLst>
          </p:cNvPr>
          <p:cNvPicPr>
            <a:picLocks noChangeAspect="1"/>
          </p:cNvPicPr>
          <p:nvPr userDrawn="1"/>
        </p:nvPicPr>
        <p:blipFill>
          <a:blip r:embed="rId2"/>
          <a:srcRect/>
          <a:stretch/>
        </p:blipFill>
        <p:spPr>
          <a:xfrm>
            <a:off x="326729" y="6025205"/>
            <a:ext cx="1603589" cy="486728"/>
          </a:xfrm>
          <a:prstGeom prst="rect">
            <a:avLst/>
          </a:prstGeom>
        </p:spPr>
      </p:pic>
      <p:sp>
        <p:nvSpPr>
          <p:cNvPr id="6" name="Zástupný text 5">
            <a:extLst>
              <a:ext uri="{FF2B5EF4-FFF2-40B4-BE49-F238E27FC236}">
                <a16:creationId xmlns:a16="http://schemas.microsoft.com/office/drawing/2014/main" id="{86ED19D1-F0D0-4C7A-BB19-0B24E6E36982}"/>
              </a:ext>
            </a:extLst>
          </p:cNvPr>
          <p:cNvSpPr>
            <a:spLocks noGrp="1"/>
          </p:cNvSpPr>
          <p:nvPr>
            <p:ph type="body" sz="quarter" idx="10"/>
          </p:nvPr>
        </p:nvSpPr>
        <p:spPr>
          <a:xfrm>
            <a:off x="6267001" y="1270214"/>
            <a:ext cx="5650448" cy="4755379"/>
          </a:xfrm>
          <a:prstGeom prst="rect">
            <a:avLst/>
          </a:prstGeom>
        </p:spPr>
        <p:txBody>
          <a:bodyPr anchor="ctr"/>
          <a:lstStyle>
            <a:lvl1pPr marL="164181" indent="-164181">
              <a:buSzPct val="130000"/>
              <a:defRPr sz="1814">
                <a:solidFill>
                  <a:schemeClr val="tx2"/>
                </a:solidFill>
              </a:defRPr>
            </a:lvl1pPr>
            <a:lvl2pPr marL="164181" indent="-164181" algn="l">
              <a:buSzPct val="130000"/>
              <a:defRPr sz="1814">
                <a:solidFill>
                  <a:schemeClr val="tx2"/>
                </a:solidFill>
              </a:defRPr>
            </a:lvl2pPr>
            <a:lvl3pPr marL="328361" indent="-164181" algn="l">
              <a:buSzPct val="130000"/>
              <a:buFont typeface="Arial" panose="020B0604020202020204" pitchFamily="34" charset="0"/>
              <a:buChar char="•"/>
              <a:defRPr sz="1814">
                <a:solidFill>
                  <a:schemeClr val="tx2"/>
                </a:solidFill>
              </a:defRPr>
            </a:lvl3pPr>
            <a:lvl4pPr marL="492542" indent="-164181" algn="l">
              <a:buSzPct val="130000"/>
              <a:defRPr sz="1814">
                <a:solidFill>
                  <a:schemeClr val="tx2"/>
                </a:solidFill>
              </a:defRPr>
            </a:lvl4pPr>
            <a:lvl5pPr marL="648081" indent="-164181" algn="l">
              <a:buSzPct val="130000"/>
              <a:defRPr sz="1814">
                <a:solidFill>
                  <a:schemeClr val="tx2"/>
                </a:solidFill>
              </a:defRPr>
            </a:lvl5pPr>
            <a:lvl6pPr marL="812262" indent="-164181" algn="l" defTabSz="898672">
              <a:buSzPct val="130000"/>
              <a:defRPr sz="1814">
                <a:solidFill>
                  <a:schemeClr val="tx2"/>
                </a:solidFill>
              </a:defRPr>
            </a:lvl6pPr>
            <a:lvl7pPr marL="2742969" indent="0">
              <a:buNone/>
              <a:defRPr/>
            </a:lvl7pPr>
          </a:lstStyle>
          <a:p>
            <a:pPr lvl="1"/>
            <a:r>
              <a:rPr lang="sk-SK"/>
              <a:t>Kliknite sem a upravte štýly predlohy textu</a:t>
            </a:r>
          </a:p>
          <a:p>
            <a:pPr lvl="2"/>
            <a:r>
              <a:rPr lang="sk-SK"/>
              <a:t>Druhá úroveň</a:t>
            </a:r>
          </a:p>
          <a:p>
            <a:pPr lvl="3"/>
            <a:r>
              <a:rPr lang="sk-SK"/>
              <a:t>Tretia úroveň</a:t>
            </a:r>
          </a:p>
          <a:p>
            <a:pPr lvl="4"/>
            <a:r>
              <a:rPr lang="sk-SK"/>
              <a:t>Štvrtá úroveň</a:t>
            </a:r>
          </a:p>
          <a:p>
            <a:pPr lvl="5"/>
            <a:r>
              <a:rPr lang="sk-SK"/>
              <a:t>Piata úroveň</a:t>
            </a:r>
          </a:p>
        </p:txBody>
      </p:sp>
    </p:spTree>
    <p:extLst>
      <p:ext uri="{BB962C8B-B14F-4D97-AF65-F5344CB8AC3E}">
        <p14:creationId xmlns:p14="http://schemas.microsoft.com/office/powerpoint/2010/main" val="967399161"/>
      </p:ext>
    </p:extLst>
  </p:cSld>
  <p:clrMapOvr>
    <a:masterClrMapping/>
  </p:clrMapOvr>
  <p:hf sldNum="0" hdr="0" ftr="0"/>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2_2stlpce_slide_foto_mala">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6" y="215587"/>
            <a:ext cx="8512075" cy="994660"/>
          </a:xfrm>
          <a:prstGeom prst="rect">
            <a:avLst/>
          </a:prstGeom>
        </p:spPr>
        <p:txBody>
          <a:bodyPr lIns="0" tIns="0" rIns="0" bIns="0" anchor="t"/>
          <a:lstStyle>
            <a:lvl1pPr algn="l">
              <a:lnSpc>
                <a:spcPct val="100000"/>
              </a:lnSpc>
              <a:defRPr sz="2903" b="1">
                <a:solidFill>
                  <a:schemeClr val="tx2"/>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br>
              <a:rPr lang="en-GB"/>
            </a:br>
            <a:r>
              <a:rPr lang="en-GB"/>
              <a:t>a </a:t>
            </a:r>
            <a:r>
              <a:rPr lang="en-GB" err="1"/>
              <a:t>prechádzať</a:t>
            </a:r>
            <a:r>
              <a:rPr lang="en-GB"/>
              <a:t> </a:t>
            </a:r>
            <a:r>
              <a:rPr lang="en-GB" err="1"/>
              <a:t>cez</a:t>
            </a:r>
            <a:r>
              <a:rPr lang="en-GB"/>
              <a:t> tri </a:t>
            </a:r>
            <a:r>
              <a:rPr lang="en-GB" err="1"/>
              <a:t>stĺpce</a:t>
            </a:r>
            <a:endParaRPr lang="en-US"/>
          </a:p>
        </p:txBody>
      </p:sp>
      <p:sp>
        <p:nvSpPr>
          <p:cNvPr id="3" name="Subtitle 2"/>
          <p:cNvSpPr>
            <a:spLocks noGrp="1"/>
          </p:cNvSpPr>
          <p:nvPr>
            <p:ph type="subTitle" idx="1" hasCustomPrompt="1"/>
          </p:nvPr>
        </p:nvSpPr>
        <p:spPr>
          <a:xfrm>
            <a:off x="302460" y="1270214"/>
            <a:ext cx="5650448" cy="4754991"/>
          </a:xfrm>
          <a:prstGeom prst="rect">
            <a:avLst/>
          </a:prstGeom>
        </p:spPr>
        <p:txBody>
          <a:bodyPr lIns="36000" tIns="36000" rIns="36000" bIns="36000" anchor="ctr"/>
          <a:lstStyle>
            <a:lvl1pPr marL="159860" indent="-159860" algn="l">
              <a:lnSpc>
                <a:spcPct val="100000"/>
              </a:lnSpc>
              <a:spcBef>
                <a:spcPts val="0"/>
              </a:spcBef>
              <a:buSzPct val="130000"/>
              <a:buFont typeface="Arial" panose="020B0604020202020204" pitchFamily="34" charset="0"/>
              <a:buChar char="•"/>
              <a:defRPr sz="1814">
                <a:solidFill>
                  <a:schemeClr val="tx2"/>
                </a:solidFill>
                <a:latin typeface="+mn-lt"/>
              </a:defRPr>
            </a:lvl1pPr>
            <a:lvl2pPr marL="328361" indent="-164181" algn="l">
              <a:buSzPct val="130000"/>
              <a:buFont typeface="Arial" panose="020B0604020202020204" pitchFamily="34" charset="0"/>
              <a:buChar char="•"/>
              <a:defRPr sz="1814">
                <a:solidFill>
                  <a:schemeClr val="tx2"/>
                </a:solidFill>
              </a:defRPr>
            </a:lvl2pPr>
            <a:lvl3pPr marL="492542" indent="-164181" algn="l">
              <a:buSzPct val="130000"/>
              <a:buFont typeface="Arial" panose="020B0604020202020204" pitchFamily="34" charset="0"/>
              <a:buChar char="•"/>
              <a:defRPr sz="1814">
                <a:solidFill>
                  <a:schemeClr val="tx2"/>
                </a:solidFill>
              </a:defRPr>
            </a:lvl3pPr>
            <a:lvl4pPr marL="648081" indent="-155539" algn="l">
              <a:buSzPct val="130000"/>
              <a:buFont typeface="Arial" panose="020B0604020202020204" pitchFamily="34" charset="0"/>
              <a:buChar char="•"/>
              <a:defRPr sz="1814">
                <a:solidFill>
                  <a:schemeClr val="tx2"/>
                </a:solidFill>
              </a:defRPr>
            </a:lvl4pPr>
            <a:lvl5pPr marL="809381" indent="-159860" algn="l">
              <a:buSzPct val="130000"/>
              <a:buFont typeface="Arial" panose="020B0604020202020204" pitchFamily="34" charset="0"/>
              <a:buChar char="•"/>
              <a:defRPr sz="1814">
                <a:solidFill>
                  <a:schemeClr val="tx2"/>
                </a:solidFill>
              </a:defRPr>
            </a:lvl5pPr>
            <a:lvl6pPr marL="2285807" indent="0" algn="ctr">
              <a:buNone/>
              <a:defRPr sz="1600"/>
            </a:lvl6pPr>
            <a:lvl7pPr marL="2742969" indent="0" algn="ctr">
              <a:buNone/>
              <a:defRPr sz="1600"/>
            </a:lvl7pPr>
            <a:lvl8pPr marL="3200131" indent="0" algn="ctr">
              <a:buNone/>
              <a:defRPr sz="1600"/>
            </a:lvl8pPr>
            <a:lvl9pPr marL="3657292" indent="0" algn="ctr">
              <a:buNone/>
              <a:defRPr sz="1600"/>
            </a:lvl9pPr>
          </a:lstStyle>
          <a:p>
            <a:pPr algn="l"/>
            <a:r>
              <a:rPr lang="sk-SK"/>
              <a:t>Kliknite sem a upravte štýly predlohy textu</a:t>
            </a:r>
          </a:p>
          <a:p>
            <a:pPr lvl="1" algn="l"/>
            <a:r>
              <a:rPr lang="sk-SK"/>
              <a:t>Druhá úroveň</a:t>
            </a:r>
          </a:p>
          <a:p>
            <a:pPr lvl="2" algn="l"/>
            <a:r>
              <a:rPr lang="sk-SK"/>
              <a:t>Tretia úroveň</a:t>
            </a:r>
          </a:p>
          <a:p>
            <a:pPr lvl="3" algn="l"/>
            <a:r>
              <a:rPr lang="sk-SK"/>
              <a:t>Štvrtá úroveň</a:t>
            </a:r>
          </a:p>
          <a:p>
            <a:pPr lvl="4" algn="l"/>
            <a:r>
              <a:rPr lang="sk-SK"/>
              <a:t>Piata úroveň</a:t>
            </a:r>
          </a:p>
        </p:txBody>
      </p:sp>
      <p:pic>
        <p:nvPicPr>
          <p:cNvPr id="14" name="Picture 6">
            <a:extLst>
              <a:ext uri="{FF2B5EF4-FFF2-40B4-BE49-F238E27FC236}">
                <a16:creationId xmlns:a16="http://schemas.microsoft.com/office/drawing/2014/main" id="{4BBD1353-51D9-4477-9F98-6328F7AF2121}"/>
              </a:ext>
            </a:extLst>
          </p:cNvPr>
          <p:cNvPicPr>
            <a:picLocks noChangeAspect="1"/>
          </p:cNvPicPr>
          <p:nvPr userDrawn="1"/>
        </p:nvPicPr>
        <p:blipFill>
          <a:blip r:embed="rId2"/>
          <a:srcRect/>
          <a:stretch/>
        </p:blipFill>
        <p:spPr>
          <a:xfrm>
            <a:off x="326729" y="6025205"/>
            <a:ext cx="1603589" cy="486728"/>
          </a:xfrm>
          <a:prstGeom prst="rect">
            <a:avLst/>
          </a:prstGeom>
        </p:spPr>
      </p:pic>
      <p:sp>
        <p:nvSpPr>
          <p:cNvPr id="6" name="Zástupný objekt pre obrázok 5">
            <a:extLst>
              <a:ext uri="{FF2B5EF4-FFF2-40B4-BE49-F238E27FC236}">
                <a16:creationId xmlns:a16="http://schemas.microsoft.com/office/drawing/2014/main" id="{D3CC7A6B-0456-47C3-AB34-6D1A2134D916}"/>
              </a:ext>
            </a:extLst>
          </p:cNvPr>
          <p:cNvSpPr>
            <a:spLocks noGrp="1"/>
          </p:cNvSpPr>
          <p:nvPr>
            <p:ph type="pic" sz="quarter" idx="10"/>
          </p:nvPr>
        </p:nvSpPr>
        <p:spPr>
          <a:xfrm>
            <a:off x="6736778" y="1439180"/>
            <a:ext cx="5152761" cy="4586413"/>
          </a:xfrm>
          <a:prstGeom prst="rect">
            <a:avLst/>
          </a:prstGeom>
          <a:solidFill>
            <a:schemeClr val="bg1">
              <a:lumMod val="75000"/>
            </a:schemeClr>
          </a:solidFill>
        </p:spPr>
        <p:txBody>
          <a:bodyPr/>
          <a:lstStyle/>
          <a:p>
            <a:endParaRPr lang="sk-SK"/>
          </a:p>
        </p:txBody>
      </p:sp>
    </p:spTree>
    <p:extLst>
      <p:ext uri="{BB962C8B-B14F-4D97-AF65-F5344CB8AC3E}">
        <p14:creationId xmlns:p14="http://schemas.microsoft.com/office/powerpoint/2010/main" val="4127951862"/>
      </p:ext>
    </p:extLst>
  </p:cSld>
  <p:clrMapOvr>
    <a:masterClrMapping/>
  </p:clrMapOvr>
  <p:hf sldNum="0" hdr="0" ftr="0"/>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2_2stlpce_slide_foto_velka">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6" y="215587"/>
            <a:ext cx="5608774" cy="1303546"/>
          </a:xfrm>
          <a:prstGeom prst="rect">
            <a:avLst/>
          </a:prstGeom>
        </p:spPr>
        <p:txBody>
          <a:bodyPr lIns="0" tIns="0" rIns="0" bIns="0" anchor="t"/>
          <a:lstStyle>
            <a:lvl1pPr algn="l">
              <a:lnSpc>
                <a:spcPct val="100000"/>
              </a:lnSpc>
              <a:defRPr sz="2903" b="1">
                <a:solidFill>
                  <a:schemeClr val="tx2"/>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r>
              <a:rPr lang="sk-SK"/>
              <a:t> </a:t>
            </a:r>
            <a:r>
              <a:rPr lang="en-GB"/>
              <a:t>a </a:t>
            </a:r>
            <a:r>
              <a:rPr lang="en-GB" err="1"/>
              <a:t>prechádzať</a:t>
            </a:r>
            <a:r>
              <a:rPr lang="en-GB"/>
              <a:t> </a:t>
            </a:r>
            <a:r>
              <a:rPr lang="en-GB" err="1"/>
              <a:t>cez</a:t>
            </a:r>
            <a:r>
              <a:rPr lang="en-GB"/>
              <a:t> </a:t>
            </a:r>
            <a:r>
              <a:rPr lang="sk-SK"/>
              <a:t>dva</a:t>
            </a:r>
            <a:r>
              <a:rPr lang="en-GB"/>
              <a:t> </a:t>
            </a:r>
            <a:r>
              <a:rPr lang="en-GB" err="1"/>
              <a:t>stĺpce</a:t>
            </a:r>
            <a:endParaRPr lang="en-US"/>
          </a:p>
        </p:txBody>
      </p:sp>
      <p:sp>
        <p:nvSpPr>
          <p:cNvPr id="3" name="Subtitle 2"/>
          <p:cNvSpPr>
            <a:spLocks noGrp="1"/>
          </p:cNvSpPr>
          <p:nvPr>
            <p:ph type="subTitle" idx="1" hasCustomPrompt="1"/>
          </p:nvPr>
        </p:nvSpPr>
        <p:spPr>
          <a:xfrm>
            <a:off x="302458" y="1778986"/>
            <a:ext cx="5650448" cy="4246219"/>
          </a:xfrm>
          <a:prstGeom prst="rect">
            <a:avLst/>
          </a:prstGeom>
        </p:spPr>
        <p:txBody>
          <a:bodyPr lIns="36000" tIns="36000" rIns="36000" bIns="36000" anchor="ctr"/>
          <a:lstStyle>
            <a:lvl1pPr marL="159860" indent="-159860" algn="l">
              <a:lnSpc>
                <a:spcPct val="100000"/>
              </a:lnSpc>
              <a:spcBef>
                <a:spcPts val="0"/>
              </a:spcBef>
              <a:buSzPct val="130000"/>
              <a:buFont typeface="Arial" panose="020B0604020202020204" pitchFamily="34" charset="0"/>
              <a:buChar char="•"/>
              <a:defRPr sz="1814">
                <a:solidFill>
                  <a:schemeClr val="tx2"/>
                </a:solidFill>
                <a:latin typeface="+mn-lt"/>
              </a:defRPr>
            </a:lvl1pPr>
            <a:lvl2pPr marL="328361" indent="-164181" algn="l">
              <a:buSzPct val="130000"/>
              <a:buFont typeface="Arial" panose="020B0604020202020204" pitchFamily="34" charset="0"/>
              <a:buChar char="•"/>
              <a:defRPr sz="1814">
                <a:solidFill>
                  <a:schemeClr val="tx2"/>
                </a:solidFill>
              </a:defRPr>
            </a:lvl2pPr>
            <a:lvl3pPr marL="492542" indent="-164181" algn="l">
              <a:buSzPct val="130000"/>
              <a:buFont typeface="Arial" panose="020B0604020202020204" pitchFamily="34" charset="0"/>
              <a:buChar char="•"/>
              <a:defRPr sz="1814">
                <a:solidFill>
                  <a:schemeClr val="tx2"/>
                </a:solidFill>
              </a:defRPr>
            </a:lvl3pPr>
            <a:lvl4pPr marL="648081" indent="-155539" algn="l">
              <a:buSzPct val="130000"/>
              <a:buFont typeface="Arial" panose="020B0604020202020204" pitchFamily="34" charset="0"/>
              <a:buChar char="•"/>
              <a:defRPr sz="1814">
                <a:solidFill>
                  <a:schemeClr val="tx2"/>
                </a:solidFill>
              </a:defRPr>
            </a:lvl4pPr>
            <a:lvl5pPr marL="809381" indent="-159860" algn="l">
              <a:buSzPct val="130000"/>
              <a:buFont typeface="Arial" panose="020B0604020202020204" pitchFamily="34" charset="0"/>
              <a:buChar char="•"/>
              <a:defRPr sz="1814">
                <a:solidFill>
                  <a:schemeClr val="tx2"/>
                </a:solidFill>
              </a:defRPr>
            </a:lvl5pPr>
            <a:lvl6pPr marL="2285807" indent="0" algn="ctr">
              <a:buNone/>
              <a:defRPr sz="1600"/>
            </a:lvl6pPr>
            <a:lvl7pPr marL="2742969" indent="0" algn="ctr">
              <a:buNone/>
              <a:defRPr sz="1600"/>
            </a:lvl7pPr>
            <a:lvl8pPr marL="3200131" indent="0" algn="ctr">
              <a:buNone/>
              <a:defRPr sz="1600"/>
            </a:lvl8pPr>
            <a:lvl9pPr marL="3657292" indent="0" algn="ctr">
              <a:buNone/>
              <a:defRPr sz="1600"/>
            </a:lvl9pPr>
          </a:lstStyle>
          <a:p>
            <a:pPr algn="l"/>
            <a:r>
              <a:rPr lang="sk-SK"/>
              <a:t>Kliknite sem a upravte štýly predlohy textu</a:t>
            </a:r>
          </a:p>
          <a:p>
            <a:pPr lvl="1" algn="l"/>
            <a:r>
              <a:rPr lang="sk-SK"/>
              <a:t>Druhá úroveň</a:t>
            </a:r>
          </a:p>
          <a:p>
            <a:pPr lvl="2" algn="l"/>
            <a:r>
              <a:rPr lang="sk-SK"/>
              <a:t>Tretia úroveň</a:t>
            </a:r>
          </a:p>
          <a:p>
            <a:pPr lvl="3" algn="l"/>
            <a:r>
              <a:rPr lang="sk-SK"/>
              <a:t>Štvrtá úroveň</a:t>
            </a:r>
          </a:p>
          <a:p>
            <a:pPr lvl="4" algn="l"/>
            <a:r>
              <a:rPr lang="sk-SK"/>
              <a:t>Piata úroveň</a:t>
            </a:r>
          </a:p>
        </p:txBody>
      </p:sp>
      <p:pic>
        <p:nvPicPr>
          <p:cNvPr id="14" name="Picture 6">
            <a:extLst>
              <a:ext uri="{FF2B5EF4-FFF2-40B4-BE49-F238E27FC236}">
                <a16:creationId xmlns:a16="http://schemas.microsoft.com/office/drawing/2014/main" id="{4BBD1353-51D9-4477-9F98-6328F7AF2121}"/>
              </a:ext>
            </a:extLst>
          </p:cNvPr>
          <p:cNvPicPr>
            <a:picLocks noChangeAspect="1"/>
          </p:cNvPicPr>
          <p:nvPr userDrawn="1"/>
        </p:nvPicPr>
        <p:blipFill>
          <a:blip r:embed="rId2"/>
          <a:srcRect/>
          <a:stretch/>
        </p:blipFill>
        <p:spPr>
          <a:xfrm>
            <a:off x="326729" y="6025205"/>
            <a:ext cx="1603589" cy="486728"/>
          </a:xfrm>
          <a:prstGeom prst="rect">
            <a:avLst/>
          </a:prstGeom>
        </p:spPr>
      </p:pic>
      <p:sp>
        <p:nvSpPr>
          <p:cNvPr id="6" name="Zástupný objekt pre obrázok 5">
            <a:extLst>
              <a:ext uri="{FF2B5EF4-FFF2-40B4-BE49-F238E27FC236}">
                <a16:creationId xmlns:a16="http://schemas.microsoft.com/office/drawing/2014/main" id="{D3CC7A6B-0456-47C3-AB34-6D1A2134D916}"/>
              </a:ext>
            </a:extLst>
          </p:cNvPr>
          <p:cNvSpPr>
            <a:spLocks noGrp="1"/>
          </p:cNvSpPr>
          <p:nvPr>
            <p:ph type="pic" sz="quarter" idx="10"/>
          </p:nvPr>
        </p:nvSpPr>
        <p:spPr>
          <a:xfrm>
            <a:off x="6337079" y="1"/>
            <a:ext cx="5854921" cy="6857999"/>
          </a:xfrm>
          <a:prstGeom prst="rect">
            <a:avLst/>
          </a:prstGeom>
          <a:solidFill>
            <a:schemeClr val="bg1">
              <a:lumMod val="75000"/>
            </a:schemeClr>
          </a:solidFill>
        </p:spPr>
        <p:txBody>
          <a:bodyPr/>
          <a:lstStyle/>
          <a:p>
            <a:endParaRPr lang="sk-SK"/>
          </a:p>
        </p:txBody>
      </p:sp>
    </p:spTree>
    <p:extLst>
      <p:ext uri="{BB962C8B-B14F-4D97-AF65-F5344CB8AC3E}">
        <p14:creationId xmlns:p14="http://schemas.microsoft.com/office/powerpoint/2010/main" val="1351442405"/>
      </p:ext>
    </p:extLst>
  </p:cSld>
  <p:clrMapOvr>
    <a:masterClrMapping/>
  </p:clrMapOvr>
  <p:hf sldNum="0" hdr="0" ftr="0"/>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slide_foto_velka">
    <p:spTree>
      <p:nvGrpSpPr>
        <p:cNvPr id="1" name=""/>
        <p:cNvGrpSpPr/>
        <p:nvPr/>
      </p:nvGrpSpPr>
      <p:grpSpPr>
        <a:xfrm>
          <a:off x="0" y="0"/>
          <a:ext cx="0" cy="0"/>
          <a:chOff x="0" y="0"/>
          <a:chExt cx="0" cy="0"/>
        </a:xfrm>
      </p:grpSpPr>
      <p:sp>
        <p:nvSpPr>
          <p:cNvPr id="6" name="Zástupný objekt pre obrázok 5">
            <a:extLst>
              <a:ext uri="{FF2B5EF4-FFF2-40B4-BE49-F238E27FC236}">
                <a16:creationId xmlns:a16="http://schemas.microsoft.com/office/drawing/2014/main" id="{D3CC7A6B-0456-47C3-AB34-6D1A2134D916}"/>
              </a:ext>
            </a:extLst>
          </p:cNvPr>
          <p:cNvSpPr>
            <a:spLocks noGrp="1"/>
          </p:cNvSpPr>
          <p:nvPr>
            <p:ph type="pic" sz="quarter" idx="10"/>
          </p:nvPr>
        </p:nvSpPr>
        <p:spPr>
          <a:xfrm>
            <a:off x="1" y="1"/>
            <a:ext cx="12191999" cy="6857999"/>
          </a:xfrm>
          <a:prstGeom prst="rect">
            <a:avLst/>
          </a:prstGeom>
          <a:solidFill>
            <a:schemeClr val="bg1">
              <a:lumMod val="75000"/>
            </a:schemeClr>
          </a:solidFill>
        </p:spPr>
        <p:txBody>
          <a:bodyPr anchor="ctr"/>
          <a:lstStyle/>
          <a:p>
            <a:endParaRPr lang="sk-SK"/>
          </a:p>
        </p:txBody>
      </p:sp>
      <p:sp>
        <p:nvSpPr>
          <p:cNvPr id="2" name="Title 1"/>
          <p:cNvSpPr>
            <a:spLocks noGrp="1"/>
          </p:cNvSpPr>
          <p:nvPr>
            <p:ph type="ctrTitle" hasCustomPrompt="1"/>
          </p:nvPr>
        </p:nvSpPr>
        <p:spPr>
          <a:xfrm>
            <a:off x="328386" y="215587"/>
            <a:ext cx="9067121" cy="1303546"/>
          </a:xfrm>
          <a:prstGeom prst="rect">
            <a:avLst/>
          </a:prstGeom>
        </p:spPr>
        <p:txBody>
          <a:bodyPr lIns="0" tIns="0" rIns="0" bIns="0" anchor="t"/>
          <a:lstStyle>
            <a:lvl1pPr algn="l">
              <a:lnSpc>
                <a:spcPct val="100000"/>
              </a:lnSpc>
              <a:defRPr sz="2903" b="1">
                <a:solidFill>
                  <a:schemeClr val="bg1"/>
                </a:solidFill>
              </a:defRPr>
            </a:lvl1pPr>
          </a:lstStyle>
          <a:p>
            <a:r>
              <a:rPr lang="en-GB" err="1"/>
              <a:t>Titulok</a:t>
            </a:r>
            <a:r>
              <a:rPr lang="en-GB"/>
              <a:t> </a:t>
            </a:r>
            <a:r>
              <a:rPr lang="en-GB" err="1"/>
              <a:t>môže</a:t>
            </a:r>
            <a:r>
              <a:rPr lang="en-GB"/>
              <a:t> </a:t>
            </a:r>
            <a:r>
              <a:rPr lang="en-GB" err="1"/>
              <a:t>byť</a:t>
            </a:r>
            <a:r>
              <a:rPr lang="en-GB"/>
              <a:t> v </a:t>
            </a:r>
            <a:r>
              <a:rPr lang="en-GB" err="1"/>
              <a:t>dvoch</a:t>
            </a:r>
            <a:r>
              <a:rPr lang="en-GB"/>
              <a:t> </a:t>
            </a:r>
            <a:r>
              <a:rPr lang="en-GB" err="1"/>
              <a:t>riadkoch</a:t>
            </a:r>
            <a:r>
              <a:rPr lang="sk-SK"/>
              <a:t> </a:t>
            </a:r>
            <a:r>
              <a:rPr lang="en-GB"/>
              <a:t>a </a:t>
            </a:r>
            <a:r>
              <a:rPr lang="en-GB" err="1"/>
              <a:t>prechádzať</a:t>
            </a:r>
            <a:r>
              <a:rPr lang="en-GB"/>
              <a:t> </a:t>
            </a:r>
            <a:r>
              <a:rPr lang="en-GB" err="1"/>
              <a:t>cez</a:t>
            </a:r>
            <a:r>
              <a:rPr lang="en-GB"/>
              <a:t> </a:t>
            </a:r>
            <a:r>
              <a:rPr lang="sk-SK"/>
              <a:t>dva</a:t>
            </a:r>
            <a:r>
              <a:rPr lang="en-GB"/>
              <a:t> </a:t>
            </a:r>
            <a:r>
              <a:rPr lang="en-GB" err="1"/>
              <a:t>stĺpce</a:t>
            </a:r>
            <a:endParaRPr lang="en-US"/>
          </a:p>
        </p:txBody>
      </p:sp>
    </p:spTree>
    <p:extLst>
      <p:ext uri="{BB962C8B-B14F-4D97-AF65-F5344CB8AC3E}">
        <p14:creationId xmlns:p14="http://schemas.microsoft.com/office/powerpoint/2010/main" val="3536540040"/>
      </p:ext>
    </p:extLst>
  </p:cSld>
  <p:clrMapOvr>
    <a:masterClrMapping/>
  </p:clrMapOvr>
  <p:hf sldNum="0" hdr="0" ftr="0"/>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Kapitolovy predel modry">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828649" y="2114506"/>
            <a:ext cx="6556865" cy="2612799"/>
          </a:xfrm>
          <a:prstGeom prst="rect">
            <a:avLst/>
          </a:prstGeom>
        </p:spPr>
        <p:txBody>
          <a:bodyPr lIns="0" tIns="0" rIns="0" bIns="0" anchor="t" anchorCtr="0"/>
          <a:lstStyle>
            <a:lvl1pPr algn="ctr">
              <a:lnSpc>
                <a:spcPct val="100000"/>
              </a:lnSpc>
              <a:defRPr sz="5988" b="0">
                <a:solidFill>
                  <a:schemeClr val="bg2"/>
                </a:solidFill>
              </a:defRPr>
            </a:lvl1pPr>
          </a:lstStyle>
          <a:p>
            <a:r>
              <a:rPr lang="sk-SK" err="1"/>
              <a:t>Kapitolový</a:t>
            </a:r>
            <a:r>
              <a:rPr lang="sk-SK"/>
              <a:t> predel</a:t>
            </a:r>
            <a:endParaRPr lang="en-US"/>
          </a:p>
        </p:txBody>
      </p:sp>
      <p:pic>
        <p:nvPicPr>
          <p:cNvPr id="8" name="Obrázok 7">
            <a:extLst>
              <a:ext uri="{FF2B5EF4-FFF2-40B4-BE49-F238E27FC236}">
                <a16:creationId xmlns:a16="http://schemas.microsoft.com/office/drawing/2014/main" id="{5DD5EE6B-E4D5-4F2B-AF00-ED1C937F130D}"/>
              </a:ext>
            </a:extLst>
          </p:cNvPr>
          <p:cNvPicPr>
            <a:picLocks noChangeAspect="1"/>
          </p:cNvPicPr>
          <p:nvPr userDrawn="1"/>
        </p:nvPicPr>
        <p:blipFill>
          <a:blip r:embed="rId2"/>
          <a:stretch>
            <a:fillRect/>
          </a:stretch>
        </p:blipFill>
        <p:spPr>
          <a:xfrm>
            <a:off x="214387" y="5928669"/>
            <a:ext cx="1837730" cy="685829"/>
          </a:xfrm>
          <a:prstGeom prst="rect">
            <a:avLst/>
          </a:prstGeom>
        </p:spPr>
      </p:pic>
    </p:spTree>
    <p:extLst>
      <p:ext uri="{BB962C8B-B14F-4D97-AF65-F5344CB8AC3E}">
        <p14:creationId xmlns:p14="http://schemas.microsoft.com/office/powerpoint/2010/main" val="1079419376"/>
      </p:ext>
    </p:extLst>
  </p:cSld>
  <p:clrMapOvr>
    <a:masterClrMapping/>
  </p:clrMapOvr>
  <p:hf sldNum="0" hdr="0" ftr="0"/>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Kapitolovy predel cerveny">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828649" y="2114506"/>
            <a:ext cx="6556865" cy="2612799"/>
          </a:xfrm>
          <a:prstGeom prst="rect">
            <a:avLst/>
          </a:prstGeom>
        </p:spPr>
        <p:txBody>
          <a:bodyPr lIns="0" tIns="0" rIns="0" bIns="0" anchor="t" anchorCtr="0"/>
          <a:lstStyle>
            <a:lvl1pPr algn="ctr">
              <a:lnSpc>
                <a:spcPct val="100000"/>
              </a:lnSpc>
              <a:defRPr sz="5988" b="0">
                <a:solidFill>
                  <a:schemeClr val="tx2"/>
                </a:solidFill>
              </a:defRPr>
            </a:lvl1pPr>
          </a:lstStyle>
          <a:p>
            <a:r>
              <a:rPr lang="sk-SK" err="1"/>
              <a:t>Kapitolový</a:t>
            </a:r>
            <a:r>
              <a:rPr lang="sk-SK"/>
              <a:t> predel</a:t>
            </a:r>
            <a:endParaRPr lang="en-US"/>
          </a:p>
        </p:txBody>
      </p:sp>
      <p:pic>
        <p:nvPicPr>
          <p:cNvPr id="8" name="Obrázok 7">
            <a:extLst>
              <a:ext uri="{FF2B5EF4-FFF2-40B4-BE49-F238E27FC236}">
                <a16:creationId xmlns:a16="http://schemas.microsoft.com/office/drawing/2014/main" id="{5DD5EE6B-E4D5-4F2B-AF00-ED1C937F130D}"/>
              </a:ext>
            </a:extLst>
          </p:cNvPr>
          <p:cNvPicPr>
            <a:picLocks noChangeAspect="1"/>
          </p:cNvPicPr>
          <p:nvPr userDrawn="1"/>
        </p:nvPicPr>
        <p:blipFill>
          <a:blip r:embed="rId2"/>
          <a:stretch>
            <a:fillRect/>
          </a:stretch>
        </p:blipFill>
        <p:spPr>
          <a:xfrm>
            <a:off x="214387" y="5928669"/>
            <a:ext cx="1837730" cy="685829"/>
          </a:xfrm>
          <a:prstGeom prst="rect">
            <a:avLst/>
          </a:prstGeom>
        </p:spPr>
      </p:pic>
    </p:spTree>
    <p:extLst>
      <p:ext uri="{BB962C8B-B14F-4D97-AF65-F5344CB8AC3E}">
        <p14:creationId xmlns:p14="http://schemas.microsoft.com/office/powerpoint/2010/main" val="1096605492"/>
      </p:ext>
    </p:extLst>
  </p:cSld>
  <p:clrMapOvr>
    <a:masterClrMapping/>
  </p:clrMapOvr>
  <p:hf sldNum="0" hdr="0" ftr="0"/>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zaver a kontakty">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6" y="215587"/>
            <a:ext cx="5618770" cy="903774"/>
          </a:xfrm>
          <a:prstGeom prst="rect">
            <a:avLst/>
          </a:prstGeom>
        </p:spPr>
        <p:txBody>
          <a:bodyPr lIns="0" tIns="0" rIns="0" bIns="0" anchor="t" anchorCtr="0"/>
          <a:lstStyle>
            <a:lvl1pPr algn="l">
              <a:lnSpc>
                <a:spcPct val="100000"/>
              </a:lnSpc>
              <a:defRPr sz="2903" b="1">
                <a:solidFill>
                  <a:schemeClr val="bg1"/>
                </a:solidFill>
              </a:defRPr>
            </a:lvl1pPr>
          </a:lstStyle>
          <a:p>
            <a:r>
              <a:rPr lang="sk-SK"/>
              <a:t>Ďakujeme</a:t>
            </a:r>
            <a:br>
              <a:rPr lang="sk-SK"/>
            </a:br>
            <a:r>
              <a:rPr lang="sk-SK"/>
              <a:t>za pozornosť</a:t>
            </a:r>
            <a:endParaRPr lang="en-US"/>
          </a:p>
        </p:txBody>
      </p:sp>
      <p:sp>
        <p:nvSpPr>
          <p:cNvPr id="3" name="Subtitle 2"/>
          <p:cNvSpPr>
            <a:spLocks noGrp="1"/>
          </p:cNvSpPr>
          <p:nvPr>
            <p:ph type="subTitle" idx="1" hasCustomPrompt="1"/>
          </p:nvPr>
        </p:nvSpPr>
        <p:spPr>
          <a:xfrm>
            <a:off x="6276998" y="1280208"/>
            <a:ext cx="5501640" cy="4658454"/>
          </a:xfrm>
          <a:prstGeom prst="rect">
            <a:avLst/>
          </a:prstGeom>
        </p:spPr>
        <p:txBody>
          <a:bodyPr lIns="0" tIns="0" rIns="0" bIns="0" anchor="b"/>
          <a:lstStyle>
            <a:lvl1pPr marL="0" indent="0" algn="l">
              <a:lnSpc>
                <a:spcPct val="100000"/>
              </a:lnSpc>
              <a:spcBef>
                <a:spcPts val="0"/>
              </a:spcBef>
              <a:spcAft>
                <a:spcPts val="544"/>
              </a:spcAft>
              <a:buSzPct val="130000"/>
              <a:buFont typeface="Arial" panose="020B0604020202020204" pitchFamily="34" charset="0"/>
              <a:buNone/>
              <a:defRPr sz="1270" b="1">
                <a:solidFill>
                  <a:schemeClr val="bg1"/>
                </a:solidFill>
                <a:latin typeface="+mn-lt"/>
              </a:defRPr>
            </a:lvl1pPr>
            <a:lvl2pPr marL="457124" indent="0" algn="ctr">
              <a:buNone/>
              <a:defRPr sz="1999"/>
            </a:lvl2pPr>
            <a:lvl3pPr marL="914246" indent="0" algn="ctr">
              <a:buNone/>
              <a:defRPr sz="1800"/>
            </a:lvl3pPr>
            <a:lvl4pPr marL="1371370" indent="0" algn="ctr">
              <a:buNone/>
              <a:defRPr sz="1600"/>
            </a:lvl4pPr>
            <a:lvl5pPr marL="1828492" indent="0" algn="ctr">
              <a:buNone/>
              <a:defRPr sz="1600"/>
            </a:lvl5pPr>
            <a:lvl6pPr marL="2285614" indent="0" algn="ctr">
              <a:buNone/>
              <a:defRPr sz="1600"/>
            </a:lvl6pPr>
            <a:lvl7pPr marL="2742738" indent="0" algn="ctr">
              <a:buNone/>
              <a:defRPr sz="1600"/>
            </a:lvl7pPr>
            <a:lvl8pPr marL="3199861" indent="0" algn="ctr">
              <a:buNone/>
              <a:defRPr sz="1600"/>
            </a:lvl8pPr>
            <a:lvl9pPr marL="3656984" indent="0" algn="ctr">
              <a:buNone/>
              <a:defRPr sz="1600"/>
            </a:lvl9pPr>
          </a:lstStyle>
          <a:p>
            <a:pPr algn="l"/>
            <a:r>
              <a:rPr lang="sk-SK"/>
              <a:t>BEZPLATNÁ LINKA</a:t>
            </a:r>
          </a:p>
          <a:p>
            <a:pPr algn="l"/>
            <a:r>
              <a:rPr lang="sk-SK"/>
              <a:t>0800 221 213</a:t>
            </a:r>
          </a:p>
          <a:p>
            <a:pPr algn="l"/>
            <a:r>
              <a:rPr lang="sk-SK"/>
              <a:t>(utorok, streda a štvrtok od 9:00 do 12:00)</a:t>
            </a:r>
          </a:p>
          <a:p>
            <a:pPr algn="l"/>
            <a:endParaRPr lang="sk-SK"/>
          </a:p>
          <a:p>
            <a:pPr algn="l"/>
            <a:r>
              <a:rPr lang="sk-SK"/>
              <a:t>KONTAKT PRE MÉDIÁ A ŽIADOSTI O ŠKOLENIA</a:t>
            </a:r>
          </a:p>
          <a:p>
            <a:pPr algn="l"/>
            <a:r>
              <a:rPr lang="sk-SK"/>
              <a:t>0948 935 404 – Natália Pindrochová</a:t>
            </a:r>
          </a:p>
          <a:p>
            <a:pPr algn="l"/>
            <a:r>
              <a:rPr lang="sk-SK"/>
              <a:t>Odbor prevencie a komunikácie</a:t>
            </a:r>
          </a:p>
          <a:p>
            <a:pPr algn="l"/>
            <a:r>
              <a:rPr lang="sk-SK"/>
              <a:t>natalia.pindrochova@oznamovatelia.sk</a:t>
            </a:r>
          </a:p>
          <a:p>
            <a:pPr algn="l"/>
            <a:endParaRPr lang="sk-SK"/>
          </a:p>
          <a:p>
            <a:pPr algn="l"/>
            <a:r>
              <a:rPr lang="sk-SK"/>
              <a:t>SEKRETARIÁT</a:t>
            </a:r>
          </a:p>
          <a:p>
            <a:pPr algn="l"/>
            <a:r>
              <a:rPr lang="sk-SK"/>
              <a:t>0948 935 166</a:t>
            </a:r>
          </a:p>
          <a:p>
            <a:pPr algn="l"/>
            <a:r>
              <a:rPr lang="sk-SK"/>
              <a:t>sekretariat@oznamovatelia.sk</a:t>
            </a:r>
          </a:p>
          <a:p>
            <a:pPr algn="l"/>
            <a:endParaRPr lang="sk-SK"/>
          </a:p>
          <a:p>
            <a:pPr algn="l"/>
            <a:r>
              <a:rPr lang="sk-SK"/>
              <a:t>PODATEĽŇA</a:t>
            </a:r>
          </a:p>
          <a:p>
            <a:pPr algn="l"/>
            <a:r>
              <a:rPr lang="sk-SK"/>
              <a:t>0948 935 239</a:t>
            </a:r>
          </a:p>
          <a:p>
            <a:pPr algn="l"/>
            <a:r>
              <a:rPr lang="sk-SK"/>
              <a:t>pondelok a piatok 8:00 do 12:00</a:t>
            </a:r>
          </a:p>
          <a:p>
            <a:pPr algn="l"/>
            <a:r>
              <a:rPr lang="sk-SK"/>
              <a:t>streda 12:00 do 16:00</a:t>
            </a:r>
          </a:p>
        </p:txBody>
      </p:sp>
      <p:pic>
        <p:nvPicPr>
          <p:cNvPr id="8" name="Obrázok 7">
            <a:extLst>
              <a:ext uri="{FF2B5EF4-FFF2-40B4-BE49-F238E27FC236}">
                <a16:creationId xmlns:a16="http://schemas.microsoft.com/office/drawing/2014/main" id="{5DD5EE6B-E4D5-4F2B-AF00-ED1C937F130D}"/>
              </a:ext>
            </a:extLst>
          </p:cNvPr>
          <p:cNvPicPr>
            <a:picLocks noChangeAspect="1"/>
          </p:cNvPicPr>
          <p:nvPr userDrawn="1"/>
        </p:nvPicPr>
        <p:blipFill>
          <a:blip r:embed="rId2"/>
          <a:stretch>
            <a:fillRect/>
          </a:stretch>
        </p:blipFill>
        <p:spPr>
          <a:xfrm>
            <a:off x="214387" y="5928669"/>
            <a:ext cx="1837730" cy="685829"/>
          </a:xfrm>
          <a:prstGeom prst="rect">
            <a:avLst/>
          </a:prstGeom>
        </p:spPr>
      </p:pic>
      <p:sp>
        <p:nvSpPr>
          <p:cNvPr id="6" name="Zástupný text 5">
            <a:extLst>
              <a:ext uri="{FF2B5EF4-FFF2-40B4-BE49-F238E27FC236}">
                <a16:creationId xmlns:a16="http://schemas.microsoft.com/office/drawing/2014/main" id="{5EC05398-8F90-445E-AB5E-DED1A685A26B}"/>
              </a:ext>
            </a:extLst>
          </p:cNvPr>
          <p:cNvSpPr>
            <a:spLocks noGrp="1"/>
          </p:cNvSpPr>
          <p:nvPr>
            <p:ph type="body" sz="quarter" idx="10" hasCustomPrompt="1"/>
          </p:nvPr>
        </p:nvSpPr>
        <p:spPr>
          <a:xfrm>
            <a:off x="3338404" y="1289803"/>
            <a:ext cx="2608752" cy="4638866"/>
          </a:xfrm>
          <a:prstGeom prst="rect">
            <a:avLst/>
          </a:prstGeom>
        </p:spPr>
        <p:txBody>
          <a:bodyPr lIns="0" tIns="0" rIns="0" bIns="0" anchor="b" anchorCtr="0"/>
          <a:lstStyle>
            <a:lvl1pPr marL="0" indent="0" algn="r">
              <a:lnSpc>
                <a:spcPct val="100000"/>
              </a:lnSpc>
              <a:spcBef>
                <a:spcPts val="0"/>
              </a:spcBef>
              <a:buNone/>
              <a:defRPr sz="1270" b="1">
                <a:solidFill>
                  <a:schemeClr val="bg1"/>
                </a:solidFill>
              </a:defRPr>
            </a:lvl1pPr>
            <a:lvl2pPr>
              <a:defRPr sz="1813">
                <a:solidFill>
                  <a:schemeClr val="bg1"/>
                </a:solidFill>
              </a:defRPr>
            </a:lvl2pPr>
            <a:lvl3pPr>
              <a:defRPr sz="1813">
                <a:solidFill>
                  <a:schemeClr val="bg1"/>
                </a:solidFill>
              </a:defRPr>
            </a:lvl3pPr>
            <a:lvl4pPr>
              <a:defRPr sz="1813">
                <a:solidFill>
                  <a:schemeClr val="bg1"/>
                </a:solidFill>
              </a:defRPr>
            </a:lvl4pPr>
            <a:lvl5pPr>
              <a:defRPr sz="1813">
                <a:solidFill>
                  <a:schemeClr val="bg1"/>
                </a:solidFill>
              </a:defRPr>
            </a:lvl5pPr>
          </a:lstStyle>
          <a:p>
            <a:pPr lvl="0"/>
            <a:r>
              <a:rPr lang="sk-SK"/>
              <a:t>Úrad na ochranu oznamovateľov</a:t>
            </a:r>
          </a:p>
          <a:p>
            <a:pPr lvl="0"/>
            <a:r>
              <a:rPr lang="sk-SK"/>
              <a:t>Námestie slobody 29</a:t>
            </a:r>
          </a:p>
          <a:p>
            <a:pPr lvl="0"/>
            <a:r>
              <a:rPr lang="sk-SK"/>
              <a:t>811 06 Bratislava</a:t>
            </a:r>
          </a:p>
        </p:txBody>
      </p:sp>
    </p:spTree>
    <p:extLst>
      <p:ext uri="{BB962C8B-B14F-4D97-AF65-F5344CB8AC3E}">
        <p14:creationId xmlns:p14="http://schemas.microsoft.com/office/powerpoint/2010/main" val="2790894530"/>
      </p:ext>
    </p:extLst>
  </p:cSld>
  <p:clrMapOvr>
    <a:masterClrMapping/>
  </p:clrMapOvr>
  <p:hf sldNum="0" hdr="0" ftr="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sk-SK"/>
              <a:t>Kliknutím upravte štýl predlohy nadpisu</a:t>
            </a:r>
            <a:endParaRPr lang="en-US"/>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k-SK"/>
              <a:t>Kliknutím na ikonu pridáte obrázok</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k-SK"/>
              <a:t>Kliknite sem a upravte štýly predlohy textu</a:t>
            </a:r>
          </a:p>
        </p:txBody>
      </p:sp>
      <p:sp>
        <p:nvSpPr>
          <p:cNvPr id="5" name="Date Placeholder 4"/>
          <p:cNvSpPr>
            <a:spLocks noGrp="1"/>
          </p:cNvSpPr>
          <p:nvPr>
            <p:ph type="dt" sz="half" idx="10"/>
          </p:nvPr>
        </p:nvSpPr>
        <p:spPr/>
        <p:txBody>
          <a:bodyPr/>
          <a:lstStyle/>
          <a:p>
            <a:fld id="{4B308259-3122-4FD7-9656-41CD8BED5E73}" type="datetimeFigureOut">
              <a:rPr lang="sk-SK" smtClean="0"/>
              <a:t>8. 9. 2023</a:t>
            </a:fld>
            <a:endParaRPr lang="sk-SK"/>
          </a:p>
        </p:txBody>
      </p:sp>
      <p:sp>
        <p:nvSpPr>
          <p:cNvPr id="6" name="Footer Placeholder 5"/>
          <p:cNvSpPr>
            <a:spLocks noGrp="1"/>
          </p:cNvSpPr>
          <p:nvPr>
            <p:ph type="ftr" sz="quarter" idx="11"/>
          </p:nvPr>
        </p:nvSpPr>
        <p:spPr/>
        <p:txBody>
          <a:bodyPr/>
          <a:lstStyle/>
          <a:p>
            <a:endParaRPr lang="sk-SK"/>
          </a:p>
        </p:txBody>
      </p:sp>
      <p:sp>
        <p:nvSpPr>
          <p:cNvPr id="7" name="Slide Number Placeholder 6"/>
          <p:cNvSpPr>
            <a:spLocks noGrp="1"/>
          </p:cNvSpPr>
          <p:nvPr>
            <p:ph type="sldNum" sz="quarter" idx="12"/>
          </p:nvPr>
        </p:nvSpPr>
        <p:spPr/>
        <p:txBody>
          <a:bodyPr/>
          <a:lstStyle/>
          <a:p>
            <a:fld id="{52C630B1-9DD7-49EC-B2A7-576AAEAC9414}" type="slidenum">
              <a:rPr lang="sk-SK" smtClean="0"/>
              <a:t>‹#›</a:t>
            </a:fld>
            <a:endParaRPr lang="sk-SK"/>
          </a:p>
        </p:txBody>
      </p:sp>
    </p:spTree>
    <p:extLst>
      <p:ext uri="{BB962C8B-B14F-4D97-AF65-F5344CB8AC3E}">
        <p14:creationId xmlns:p14="http://schemas.microsoft.com/office/powerpoint/2010/main" val="211636735"/>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1_Kapitolovy predel modry">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828648" y="2114505"/>
            <a:ext cx="6556865" cy="2612799"/>
          </a:xfrm>
          <a:prstGeom prst="rect">
            <a:avLst/>
          </a:prstGeom>
        </p:spPr>
        <p:txBody>
          <a:bodyPr lIns="0" tIns="0" rIns="0" bIns="0" anchor="t" anchorCtr="0"/>
          <a:lstStyle>
            <a:lvl1pPr algn="ctr">
              <a:lnSpc>
                <a:spcPct val="100000"/>
              </a:lnSpc>
              <a:defRPr sz="5988" b="0">
                <a:solidFill>
                  <a:schemeClr val="bg2"/>
                </a:solidFill>
              </a:defRPr>
            </a:lvl1pPr>
          </a:lstStyle>
          <a:p>
            <a:r>
              <a:rPr lang="sk-SK" err="1"/>
              <a:t>Kapitolový</a:t>
            </a:r>
            <a:r>
              <a:rPr lang="sk-SK"/>
              <a:t> predel</a:t>
            </a:r>
            <a:endParaRPr lang="en-US"/>
          </a:p>
        </p:txBody>
      </p:sp>
      <p:pic>
        <p:nvPicPr>
          <p:cNvPr id="8" name="Obrázok 7">
            <a:extLst>
              <a:ext uri="{FF2B5EF4-FFF2-40B4-BE49-F238E27FC236}">
                <a16:creationId xmlns:a16="http://schemas.microsoft.com/office/drawing/2014/main" id="{5DD5EE6B-E4D5-4F2B-AF00-ED1C937F130D}"/>
              </a:ext>
            </a:extLst>
          </p:cNvPr>
          <p:cNvPicPr>
            <a:picLocks noChangeAspect="1"/>
          </p:cNvPicPr>
          <p:nvPr userDrawn="1"/>
        </p:nvPicPr>
        <p:blipFill>
          <a:blip r:embed="rId2"/>
          <a:stretch>
            <a:fillRect/>
          </a:stretch>
        </p:blipFill>
        <p:spPr>
          <a:xfrm>
            <a:off x="214387" y="5928668"/>
            <a:ext cx="1837730" cy="685829"/>
          </a:xfrm>
          <a:prstGeom prst="rect">
            <a:avLst/>
          </a:prstGeom>
        </p:spPr>
      </p:pic>
    </p:spTree>
    <p:extLst>
      <p:ext uri="{BB962C8B-B14F-4D97-AF65-F5344CB8AC3E}">
        <p14:creationId xmlns:p14="http://schemas.microsoft.com/office/powerpoint/2010/main" val="1859497864"/>
      </p:ext>
    </p:extLst>
  </p:cSld>
  <p:clrMapOvr>
    <a:masterClrMapping/>
  </p:clrMapOvr>
  <p:hf sldNum="0" hdr="0" ftr="0"/>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1_Kapitolovy predel cerveny">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828648" y="2114505"/>
            <a:ext cx="6556865" cy="2612799"/>
          </a:xfrm>
          <a:prstGeom prst="rect">
            <a:avLst/>
          </a:prstGeom>
        </p:spPr>
        <p:txBody>
          <a:bodyPr lIns="0" tIns="0" rIns="0" bIns="0" anchor="t" anchorCtr="0"/>
          <a:lstStyle>
            <a:lvl1pPr algn="ctr">
              <a:lnSpc>
                <a:spcPct val="100000"/>
              </a:lnSpc>
              <a:defRPr sz="5988" b="0">
                <a:solidFill>
                  <a:schemeClr val="tx2"/>
                </a:solidFill>
              </a:defRPr>
            </a:lvl1pPr>
          </a:lstStyle>
          <a:p>
            <a:r>
              <a:rPr lang="sk-SK" err="1"/>
              <a:t>Kapitolový</a:t>
            </a:r>
            <a:r>
              <a:rPr lang="sk-SK"/>
              <a:t> predel</a:t>
            </a:r>
            <a:endParaRPr lang="en-US"/>
          </a:p>
        </p:txBody>
      </p:sp>
      <p:pic>
        <p:nvPicPr>
          <p:cNvPr id="8" name="Obrázok 7">
            <a:extLst>
              <a:ext uri="{FF2B5EF4-FFF2-40B4-BE49-F238E27FC236}">
                <a16:creationId xmlns:a16="http://schemas.microsoft.com/office/drawing/2014/main" id="{5DD5EE6B-E4D5-4F2B-AF00-ED1C937F130D}"/>
              </a:ext>
            </a:extLst>
          </p:cNvPr>
          <p:cNvPicPr>
            <a:picLocks noChangeAspect="1"/>
          </p:cNvPicPr>
          <p:nvPr userDrawn="1"/>
        </p:nvPicPr>
        <p:blipFill>
          <a:blip r:embed="rId2"/>
          <a:stretch>
            <a:fillRect/>
          </a:stretch>
        </p:blipFill>
        <p:spPr>
          <a:xfrm>
            <a:off x="214387" y="5928668"/>
            <a:ext cx="1837730" cy="685829"/>
          </a:xfrm>
          <a:prstGeom prst="rect">
            <a:avLst/>
          </a:prstGeom>
        </p:spPr>
      </p:pic>
    </p:spTree>
    <p:extLst>
      <p:ext uri="{BB962C8B-B14F-4D97-AF65-F5344CB8AC3E}">
        <p14:creationId xmlns:p14="http://schemas.microsoft.com/office/powerpoint/2010/main" val="1454967926"/>
      </p:ext>
    </p:extLst>
  </p:cSld>
  <p:clrMapOvr>
    <a:masterClrMapping/>
  </p:clrMapOvr>
  <p:hf sldNum="0" hdr="0" ftr="0"/>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1_zaver a kontakty">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6" y="215587"/>
            <a:ext cx="5618770" cy="903774"/>
          </a:xfrm>
          <a:prstGeom prst="rect">
            <a:avLst/>
          </a:prstGeom>
        </p:spPr>
        <p:txBody>
          <a:bodyPr lIns="0" tIns="0" rIns="0" bIns="0" anchor="t" anchorCtr="0"/>
          <a:lstStyle>
            <a:lvl1pPr algn="l">
              <a:lnSpc>
                <a:spcPct val="100000"/>
              </a:lnSpc>
              <a:defRPr sz="2903" b="1">
                <a:solidFill>
                  <a:schemeClr val="bg1"/>
                </a:solidFill>
              </a:defRPr>
            </a:lvl1pPr>
          </a:lstStyle>
          <a:p>
            <a:r>
              <a:rPr lang="sk-SK"/>
              <a:t>Ďakujeme</a:t>
            </a:r>
            <a:br>
              <a:rPr lang="sk-SK"/>
            </a:br>
            <a:r>
              <a:rPr lang="sk-SK"/>
              <a:t>za pozornosť</a:t>
            </a:r>
            <a:endParaRPr lang="en-US"/>
          </a:p>
        </p:txBody>
      </p:sp>
      <p:sp>
        <p:nvSpPr>
          <p:cNvPr id="3" name="Subtitle 2"/>
          <p:cNvSpPr>
            <a:spLocks noGrp="1"/>
          </p:cNvSpPr>
          <p:nvPr>
            <p:ph type="subTitle" idx="1" hasCustomPrompt="1"/>
          </p:nvPr>
        </p:nvSpPr>
        <p:spPr>
          <a:xfrm>
            <a:off x="6276998" y="1280208"/>
            <a:ext cx="5501640" cy="4658454"/>
          </a:xfrm>
          <a:prstGeom prst="rect">
            <a:avLst/>
          </a:prstGeom>
        </p:spPr>
        <p:txBody>
          <a:bodyPr lIns="0" tIns="0" rIns="0" bIns="0" anchor="b"/>
          <a:lstStyle>
            <a:lvl1pPr marL="0" indent="0" algn="l">
              <a:lnSpc>
                <a:spcPct val="100000"/>
              </a:lnSpc>
              <a:spcBef>
                <a:spcPts val="0"/>
              </a:spcBef>
              <a:spcAft>
                <a:spcPts val="544"/>
              </a:spcAft>
              <a:buSzPct val="130000"/>
              <a:buFont typeface="Arial" panose="020B0604020202020204" pitchFamily="34" charset="0"/>
              <a:buNone/>
              <a:defRPr sz="1270" b="1">
                <a:solidFill>
                  <a:schemeClr val="bg1"/>
                </a:solidFill>
                <a:latin typeface="+mn-lt"/>
              </a:defRPr>
            </a:lvl1pPr>
            <a:lvl2pPr marL="457124" indent="0" algn="ctr">
              <a:buNone/>
              <a:defRPr sz="1999"/>
            </a:lvl2pPr>
            <a:lvl3pPr marL="914246" indent="0" algn="ctr">
              <a:buNone/>
              <a:defRPr sz="1800"/>
            </a:lvl3pPr>
            <a:lvl4pPr marL="1371370" indent="0" algn="ctr">
              <a:buNone/>
              <a:defRPr sz="1600"/>
            </a:lvl4pPr>
            <a:lvl5pPr marL="1828492" indent="0" algn="ctr">
              <a:buNone/>
              <a:defRPr sz="1600"/>
            </a:lvl5pPr>
            <a:lvl6pPr marL="2285614" indent="0" algn="ctr">
              <a:buNone/>
              <a:defRPr sz="1600"/>
            </a:lvl6pPr>
            <a:lvl7pPr marL="2742738" indent="0" algn="ctr">
              <a:buNone/>
              <a:defRPr sz="1600"/>
            </a:lvl7pPr>
            <a:lvl8pPr marL="3199861" indent="0" algn="ctr">
              <a:buNone/>
              <a:defRPr sz="1600"/>
            </a:lvl8pPr>
            <a:lvl9pPr marL="3656984" indent="0" algn="ctr">
              <a:buNone/>
              <a:defRPr sz="1600"/>
            </a:lvl9pPr>
          </a:lstStyle>
          <a:p>
            <a:pPr algn="l"/>
            <a:r>
              <a:rPr lang="sk-SK"/>
              <a:t>BEZPLATNÁ LINKA</a:t>
            </a:r>
          </a:p>
          <a:p>
            <a:pPr algn="l"/>
            <a:r>
              <a:rPr lang="sk-SK"/>
              <a:t>0800 221 213</a:t>
            </a:r>
          </a:p>
          <a:p>
            <a:pPr algn="l"/>
            <a:r>
              <a:rPr lang="sk-SK"/>
              <a:t>(utorok, streda a štvrtok od 9:00 do 12:00)</a:t>
            </a:r>
          </a:p>
          <a:p>
            <a:pPr algn="l"/>
            <a:endParaRPr lang="sk-SK"/>
          </a:p>
          <a:p>
            <a:pPr algn="l"/>
            <a:r>
              <a:rPr lang="sk-SK"/>
              <a:t>KONTAKT PRE MÉDIÁ A ŽIADOSTI O ŠKOLENIA</a:t>
            </a:r>
          </a:p>
          <a:p>
            <a:pPr algn="l"/>
            <a:r>
              <a:rPr lang="sk-SK"/>
              <a:t>0948 935 404 – Natália Pindrochová</a:t>
            </a:r>
          </a:p>
          <a:p>
            <a:pPr algn="l"/>
            <a:r>
              <a:rPr lang="sk-SK"/>
              <a:t>Odbor prevencie a komunikácie</a:t>
            </a:r>
          </a:p>
          <a:p>
            <a:pPr algn="l"/>
            <a:r>
              <a:rPr lang="sk-SK"/>
              <a:t>natalia.pindrochova@oznamovatelia.sk</a:t>
            </a:r>
          </a:p>
          <a:p>
            <a:pPr algn="l"/>
            <a:endParaRPr lang="sk-SK"/>
          </a:p>
          <a:p>
            <a:pPr algn="l"/>
            <a:r>
              <a:rPr lang="sk-SK"/>
              <a:t>SEKRETARIÁT</a:t>
            </a:r>
          </a:p>
          <a:p>
            <a:pPr algn="l"/>
            <a:r>
              <a:rPr lang="sk-SK"/>
              <a:t>0948 935 166</a:t>
            </a:r>
          </a:p>
          <a:p>
            <a:pPr algn="l"/>
            <a:r>
              <a:rPr lang="sk-SK"/>
              <a:t>sekretariat@oznamovatelia.sk</a:t>
            </a:r>
          </a:p>
          <a:p>
            <a:pPr algn="l"/>
            <a:endParaRPr lang="sk-SK"/>
          </a:p>
          <a:p>
            <a:pPr algn="l"/>
            <a:r>
              <a:rPr lang="sk-SK"/>
              <a:t>PODATEĽŇA</a:t>
            </a:r>
          </a:p>
          <a:p>
            <a:pPr algn="l"/>
            <a:r>
              <a:rPr lang="sk-SK"/>
              <a:t>0948 935 239</a:t>
            </a:r>
          </a:p>
          <a:p>
            <a:pPr algn="l"/>
            <a:r>
              <a:rPr lang="sk-SK"/>
              <a:t>pondelok a piatok 8:00 do 12:00</a:t>
            </a:r>
          </a:p>
          <a:p>
            <a:pPr algn="l"/>
            <a:r>
              <a:rPr lang="sk-SK"/>
              <a:t>streda 12:00 do 16:00</a:t>
            </a:r>
          </a:p>
        </p:txBody>
      </p:sp>
      <p:pic>
        <p:nvPicPr>
          <p:cNvPr id="8" name="Obrázok 7">
            <a:extLst>
              <a:ext uri="{FF2B5EF4-FFF2-40B4-BE49-F238E27FC236}">
                <a16:creationId xmlns:a16="http://schemas.microsoft.com/office/drawing/2014/main" id="{5DD5EE6B-E4D5-4F2B-AF00-ED1C937F130D}"/>
              </a:ext>
            </a:extLst>
          </p:cNvPr>
          <p:cNvPicPr>
            <a:picLocks noChangeAspect="1"/>
          </p:cNvPicPr>
          <p:nvPr userDrawn="1"/>
        </p:nvPicPr>
        <p:blipFill>
          <a:blip r:embed="rId2"/>
          <a:stretch>
            <a:fillRect/>
          </a:stretch>
        </p:blipFill>
        <p:spPr>
          <a:xfrm>
            <a:off x="214387" y="5928669"/>
            <a:ext cx="1837730" cy="685829"/>
          </a:xfrm>
          <a:prstGeom prst="rect">
            <a:avLst/>
          </a:prstGeom>
        </p:spPr>
      </p:pic>
      <p:sp>
        <p:nvSpPr>
          <p:cNvPr id="6" name="Zástupný text 5">
            <a:extLst>
              <a:ext uri="{FF2B5EF4-FFF2-40B4-BE49-F238E27FC236}">
                <a16:creationId xmlns:a16="http://schemas.microsoft.com/office/drawing/2014/main" id="{5EC05398-8F90-445E-AB5E-DED1A685A26B}"/>
              </a:ext>
            </a:extLst>
          </p:cNvPr>
          <p:cNvSpPr>
            <a:spLocks noGrp="1"/>
          </p:cNvSpPr>
          <p:nvPr>
            <p:ph type="body" sz="quarter" idx="10" hasCustomPrompt="1"/>
          </p:nvPr>
        </p:nvSpPr>
        <p:spPr>
          <a:xfrm>
            <a:off x="3338404" y="1289803"/>
            <a:ext cx="2608752" cy="4638866"/>
          </a:xfrm>
          <a:prstGeom prst="rect">
            <a:avLst/>
          </a:prstGeom>
        </p:spPr>
        <p:txBody>
          <a:bodyPr lIns="0" tIns="0" rIns="0" bIns="0" anchor="b" anchorCtr="0"/>
          <a:lstStyle>
            <a:lvl1pPr marL="0" indent="0" algn="r">
              <a:lnSpc>
                <a:spcPct val="100000"/>
              </a:lnSpc>
              <a:spcBef>
                <a:spcPts val="0"/>
              </a:spcBef>
              <a:buNone/>
              <a:defRPr sz="1270" b="1">
                <a:solidFill>
                  <a:schemeClr val="bg1"/>
                </a:solidFill>
              </a:defRPr>
            </a:lvl1pPr>
            <a:lvl2pPr>
              <a:defRPr sz="1813">
                <a:solidFill>
                  <a:schemeClr val="bg1"/>
                </a:solidFill>
              </a:defRPr>
            </a:lvl2pPr>
            <a:lvl3pPr>
              <a:defRPr sz="1813">
                <a:solidFill>
                  <a:schemeClr val="bg1"/>
                </a:solidFill>
              </a:defRPr>
            </a:lvl3pPr>
            <a:lvl4pPr>
              <a:defRPr sz="1813">
                <a:solidFill>
                  <a:schemeClr val="bg1"/>
                </a:solidFill>
              </a:defRPr>
            </a:lvl4pPr>
            <a:lvl5pPr>
              <a:defRPr sz="1813">
                <a:solidFill>
                  <a:schemeClr val="bg1"/>
                </a:solidFill>
              </a:defRPr>
            </a:lvl5pPr>
          </a:lstStyle>
          <a:p>
            <a:pPr lvl="0"/>
            <a:r>
              <a:rPr lang="sk-SK"/>
              <a:t>Úrad na ochranu oznamovateľov</a:t>
            </a:r>
          </a:p>
          <a:p>
            <a:pPr lvl="0"/>
            <a:r>
              <a:rPr lang="sk-SK"/>
              <a:t>Námestie slobody 29</a:t>
            </a:r>
          </a:p>
          <a:p>
            <a:pPr lvl="0"/>
            <a:r>
              <a:rPr lang="sk-SK"/>
              <a:t>811 06 Bratislava</a:t>
            </a:r>
          </a:p>
        </p:txBody>
      </p:sp>
    </p:spTree>
    <p:extLst>
      <p:ext uri="{BB962C8B-B14F-4D97-AF65-F5344CB8AC3E}">
        <p14:creationId xmlns:p14="http://schemas.microsoft.com/office/powerpoint/2010/main" val="1595783752"/>
      </p:ext>
    </p:extLst>
  </p:cSld>
  <p:clrMapOvr>
    <a:masterClrMapping/>
  </p:clrMapOvr>
  <p:hf sldNum="0" hdr="0" ftr="0"/>
</p:sldLayout>
</file>

<file path=ppt/slideLayouts/slideLayout9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k-SK"/>
              <a:t>Kliknutím upravte štýl predlohy nadpisu</a:t>
            </a:r>
            <a:endParaRPr lang="en-US"/>
          </a:p>
        </p:txBody>
      </p:sp>
      <p:sp>
        <p:nvSpPr>
          <p:cNvPr id="3" name="Content Placeholder 2"/>
          <p:cNvSpPr>
            <a:spLocks noGrp="1"/>
          </p:cNvSpPr>
          <p:nvPr>
            <p:ph idx="1"/>
          </p:nvPr>
        </p:nvSpPr>
        <p:spPr/>
        <p:txBody>
          <a:body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endParaRPr lang="en-US"/>
          </a:p>
        </p:txBody>
      </p:sp>
      <p:sp>
        <p:nvSpPr>
          <p:cNvPr id="4" name="Date Placeholder 3"/>
          <p:cNvSpPr>
            <a:spLocks noGrp="1"/>
          </p:cNvSpPr>
          <p:nvPr>
            <p:ph type="dt" sz="half" idx="10"/>
          </p:nvPr>
        </p:nvSpPr>
        <p:spPr/>
        <p:txBody>
          <a:bodyPr/>
          <a:lstStyle/>
          <a:p>
            <a:fld id="{4B308259-3122-4FD7-9656-41CD8BED5E73}" type="datetimeFigureOut">
              <a:rPr lang="sk-SK" smtClean="0"/>
              <a:t>8. 9. 2023</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52C630B1-9DD7-49EC-B2A7-576AAEAC9414}" type="slidenum">
              <a:rPr lang="sk-SK" smtClean="0"/>
              <a:t>‹#›</a:t>
            </a:fld>
            <a:endParaRPr lang="sk-SK"/>
          </a:p>
        </p:txBody>
      </p:sp>
    </p:spTree>
    <p:extLst>
      <p:ext uri="{BB962C8B-B14F-4D97-AF65-F5344CB8AC3E}">
        <p14:creationId xmlns:p14="http://schemas.microsoft.com/office/powerpoint/2010/main" val="123870639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Tree>
    <p:extLst>
      <p:ext uri="{BB962C8B-B14F-4D97-AF65-F5344CB8AC3E}">
        <p14:creationId xmlns:p14="http://schemas.microsoft.com/office/powerpoint/2010/main" val="132760007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2_zaver a kontakty">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28386" y="215587"/>
            <a:ext cx="5618770" cy="903774"/>
          </a:xfrm>
          <a:prstGeom prst="rect">
            <a:avLst/>
          </a:prstGeom>
        </p:spPr>
        <p:txBody>
          <a:bodyPr lIns="0" tIns="0" rIns="0" bIns="0" anchor="t" anchorCtr="0"/>
          <a:lstStyle>
            <a:lvl1pPr algn="l">
              <a:lnSpc>
                <a:spcPct val="100000"/>
              </a:lnSpc>
              <a:defRPr sz="2903" b="1">
                <a:solidFill>
                  <a:schemeClr val="bg1"/>
                </a:solidFill>
              </a:defRPr>
            </a:lvl1pPr>
          </a:lstStyle>
          <a:p>
            <a:r>
              <a:rPr lang="sk-SK"/>
              <a:t>Ďakujeme</a:t>
            </a:r>
            <a:br>
              <a:rPr lang="sk-SK"/>
            </a:br>
            <a:r>
              <a:rPr lang="sk-SK"/>
              <a:t>za pozornosť</a:t>
            </a:r>
            <a:endParaRPr lang="en-US"/>
          </a:p>
        </p:txBody>
      </p:sp>
      <p:sp>
        <p:nvSpPr>
          <p:cNvPr id="3" name="Subtitle 2"/>
          <p:cNvSpPr>
            <a:spLocks noGrp="1"/>
          </p:cNvSpPr>
          <p:nvPr>
            <p:ph type="subTitle" idx="1" hasCustomPrompt="1"/>
          </p:nvPr>
        </p:nvSpPr>
        <p:spPr>
          <a:xfrm>
            <a:off x="6276998" y="1280208"/>
            <a:ext cx="5501640" cy="4658454"/>
          </a:xfrm>
          <a:prstGeom prst="rect">
            <a:avLst/>
          </a:prstGeom>
        </p:spPr>
        <p:txBody>
          <a:bodyPr lIns="0" tIns="0" rIns="0" bIns="0" anchor="b"/>
          <a:lstStyle>
            <a:lvl1pPr marL="0" indent="0" algn="l">
              <a:lnSpc>
                <a:spcPct val="100000"/>
              </a:lnSpc>
              <a:spcBef>
                <a:spcPts val="0"/>
              </a:spcBef>
              <a:spcAft>
                <a:spcPts val="544"/>
              </a:spcAft>
              <a:buSzPct val="130000"/>
              <a:buFont typeface="Arial" panose="020B0604020202020204" pitchFamily="34" charset="0"/>
              <a:buNone/>
              <a:defRPr sz="1270" b="1">
                <a:solidFill>
                  <a:schemeClr val="bg1"/>
                </a:solidFill>
                <a:latin typeface="+mn-lt"/>
              </a:defRPr>
            </a:lvl1pPr>
            <a:lvl2pPr marL="457162" indent="0" algn="ctr">
              <a:buNone/>
              <a:defRPr sz="1999"/>
            </a:lvl2pPr>
            <a:lvl3pPr marL="914323" indent="0" algn="ctr">
              <a:buNone/>
              <a:defRPr sz="1800"/>
            </a:lvl3pPr>
            <a:lvl4pPr marL="1371485" indent="0" algn="ctr">
              <a:buNone/>
              <a:defRPr sz="1600"/>
            </a:lvl4pPr>
            <a:lvl5pPr marL="1828646" indent="0" algn="ctr">
              <a:buNone/>
              <a:defRPr sz="1600"/>
            </a:lvl5pPr>
            <a:lvl6pPr marL="2285807" indent="0" algn="ctr">
              <a:buNone/>
              <a:defRPr sz="1600"/>
            </a:lvl6pPr>
            <a:lvl7pPr marL="2742969" indent="0" algn="ctr">
              <a:buNone/>
              <a:defRPr sz="1600"/>
            </a:lvl7pPr>
            <a:lvl8pPr marL="3200131" indent="0" algn="ctr">
              <a:buNone/>
              <a:defRPr sz="1600"/>
            </a:lvl8pPr>
            <a:lvl9pPr marL="3657292" indent="0" algn="ctr">
              <a:buNone/>
              <a:defRPr sz="1600"/>
            </a:lvl9pPr>
          </a:lstStyle>
          <a:p>
            <a:pPr algn="l"/>
            <a:r>
              <a:rPr lang="sk-SK"/>
              <a:t>BEZPLATNÁ LINKA</a:t>
            </a:r>
          </a:p>
          <a:p>
            <a:pPr algn="l"/>
            <a:r>
              <a:rPr lang="sk-SK"/>
              <a:t>0800 221 213</a:t>
            </a:r>
          </a:p>
          <a:p>
            <a:pPr algn="l"/>
            <a:r>
              <a:rPr lang="sk-SK"/>
              <a:t>(utorok, streda a štvrtok od 9:00 do 12:00)</a:t>
            </a:r>
          </a:p>
          <a:p>
            <a:pPr algn="l"/>
            <a:endParaRPr lang="sk-SK"/>
          </a:p>
          <a:p>
            <a:pPr algn="l"/>
            <a:r>
              <a:rPr lang="sk-SK"/>
              <a:t>KONTAKT PRE MÉDIÁ A ŽIADOSTI O ŠKOLENIA</a:t>
            </a:r>
          </a:p>
          <a:p>
            <a:pPr algn="l"/>
            <a:r>
              <a:rPr lang="sk-SK"/>
              <a:t>0948 935 404 – Natália Pindrochová</a:t>
            </a:r>
          </a:p>
          <a:p>
            <a:pPr algn="l"/>
            <a:r>
              <a:rPr lang="sk-SK"/>
              <a:t>Odbor prevencie a komunikácie</a:t>
            </a:r>
          </a:p>
          <a:p>
            <a:pPr algn="l"/>
            <a:r>
              <a:rPr lang="sk-SK"/>
              <a:t>natalia.pindrochova@oznamovatelia.sk</a:t>
            </a:r>
          </a:p>
          <a:p>
            <a:pPr algn="l"/>
            <a:endParaRPr lang="sk-SK"/>
          </a:p>
          <a:p>
            <a:pPr algn="l"/>
            <a:r>
              <a:rPr lang="sk-SK"/>
              <a:t>SEKRETARIÁT</a:t>
            </a:r>
          </a:p>
          <a:p>
            <a:pPr algn="l"/>
            <a:r>
              <a:rPr lang="sk-SK"/>
              <a:t>0948 935 166</a:t>
            </a:r>
          </a:p>
          <a:p>
            <a:pPr algn="l"/>
            <a:r>
              <a:rPr lang="sk-SK"/>
              <a:t>sekretariat@oznamovatelia.sk</a:t>
            </a:r>
          </a:p>
          <a:p>
            <a:pPr algn="l"/>
            <a:endParaRPr lang="sk-SK"/>
          </a:p>
          <a:p>
            <a:pPr algn="l"/>
            <a:r>
              <a:rPr lang="sk-SK"/>
              <a:t>PODATEĽŇA</a:t>
            </a:r>
          </a:p>
          <a:p>
            <a:pPr algn="l"/>
            <a:r>
              <a:rPr lang="sk-SK"/>
              <a:t>0948 935 239</a:t>
            </a:r>
          </a:p>
          <a:p>
            <a:pPr algn="l"/>
            <a:r>
              <a:rPr lang="sk-SK"/>
              <a:t>pondelok a piatok 8:00 do 12:00</a:t>
            </a:r>
          </a:p>
          <a:p>
            <a:pPr algn="l"/>
            <a:r>
              <a:rPr lang="sk-SK"/>
              <a:t>streda 12:00 do 16:00</a:t>
            </a:r>
          </a:p>
        </p:txBody>
      </p:sp>
      <p:pic>
        <p:nvPicPr>
          <p:cNvPr id="8" name="Obrázok 7">
            <a:extLst>
              <a:ext uri="{FF2B5EF4-FFF2-40B4-BE49-F238E27FC236}">
                <a16:creationId xmlns:a16="http://schemas.microsoft.com/office/drawing/2014/main" id="{5DD5EE6B-E4D5-4F2B-AF00-ED1C937F130D}"/>
              </a:ext>
            </a:extLst>
          </p:cNvPr>
          <p:cNvPicPr>
            <a:picLocks noChangeAspect="1"/>
          </p:cNvPicPr>
          <p:nvPr userDrawn="1"/>
        </p:nvPicPr>
        <p:blipFill>
          <a:blip r:embed="rId2"/>
          <a:stretch>
            <a:fillRect/>
          </a:stretch>
        </p:blipFill>
        <p:spPr>
          <a:xfrm>
            <a:off x="214387" y="5928668"/>
            <a:ext cx="1837730" cy="685829"/>
          </a:xfrm>
          <a:prstGeom prst="rect">
            <a:avLst/>
          </a:prstGeom>
        </p:spPr>
      </p:pic>
      <p:sp>
        <p:nvSpPr>
          <p:cNvPr id="6" name="Zástupný text 5">
            <a:extLst>
              <a:ext uri="{FF2B5EF4-FFF2-40B4-BE49-F238E27FC236}">
                <a16:creationId xmlns:a16="http://schemas.microsoft.com/office/drawing/2014/main" id="{5EC05398-8F90-445E-AB5E-DED1A685A26B}"/>
              </a:ext>
            </a:extLst>
          </p:cNvPr>
          <p:cNvSpPr>
            <a:spLocks noGrp="1"/>
          </p:cNvSpPr>
          <p:nvPr>
            <p:ph type="body" sz="quarter" idx="10" hasCustomPrompt="1"/>
          </p:nvPr>
        </p:nvSpPr>
        <p:spPr>
          <a:xfrm>
            <a:off x="3338404" y="1289802"/>
            <a:ext cx="2608752" cy="4638866"/>
          </a:xfrm>
          <a:prstGeom prst="rect">
            <a:avLst/>
          </a:prstGeom>
        </p:spPr>
        <p:txBody>
          <a:bodyPr lIns="0" tIns="0" rIns="0" bIns="0" anchor="b" anchorCtr="0"/>
          <a:lstStyle>
            <a:lvl1pPr marL="0" indent="0" algn="r">
              <a:lnSpc>
                <a:spcPct val="100000"/>
              </a:lnSpc>
              <a:spcBef>
                <a:spcPts val="0"/>
              </a:spcBef>
              <a:buNone/>
              <a:defRPr sz="1270" b="1">
                <a:solidFill>
                  <a:schemeClr val="bg1"/>
                </a:solidFill>
              </a:defRPr>
            </a:lvl1pPr>
            <a:lvl2pPr>
              <a:defRPr sz="1814">
                <a:solidFill>
                  <a:schemeClr val="bg1"/>
                </a:solidFill>
              </a:defRPr>
            </a:lvl2pPr>
            <a:lvl3pPr>
              <a:defRPr sz="1814">
                <a:solidFill>
                  <a:schemeClr val="bg1"/>
                </a:solidFill>
              </a:defRPr>
            </a:lvl3pPr>
            <a:lvl4pPr>
              <a:defRPr sz="1814">
                <a:solidFill>
                  <a:schemeClr val="bg1"/>
                </a:solidFill>
              </a:defRPr>
            </a:lvl4pPr>
            <a:lvl5pPr>
              <a:defRPr sz="1814">
                <a:solidFill>
                  <a:schemeClr val="bg1"/>
                </a:solidFill>
              </a:defRPr>
            </a:lvl5pPr>
          </a:lstStyle>
          <a:p>
            <a:pPr lvl="0"/>
            <a:r>
              <a:rPr lang="sk-SK"/>
              <a:t>Úrad na ochranu oznamovateľov</a:t>
            </a:r>
          </a:p>
          <a:p>
            <a:pPr lvl="0"/>
            <a:r>
              <a:rPr lang="sk-SK"/>
              <a:t>Námestie slobody 29</a:t>
            </a:r>
          </a:p>
          <a:p>
            <a:pPr lvl="0"/>
            <a:r>
              <a:rPr lang="sk-SK"/>
              <a:t>811 06 Bratislava</a:t>
            </a:r>
          </a:p>
        </p:txBody>
      </p:sp>
    </p:spTree>
    <p:extLst>
      <p:ext uri="{BB962C8B-B14F-4D97-AF65-F5344CB8AC3E}">
        <p14:creationId xmlns:p14="http://schemas.microsoft.com/office/powerpoint/2010/main" val="1364357271"/>
      </p:ext>
    </p:extLst>
  </p:cSld>
  <p:clrMapOvr>
    <a:masterClrMapping/>
  </p:clrMapOvr>
  <p:hf sldNum="0" hdr="0" ftr="0"/>
</p:sldLayout>
</file>

<file path=ppt/slideLayouts/slideLayout96.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37AEC82F-9D8F-4C8C-9C29-90DC604A1C3F}"/>
              </a:ext>
            </a:extLst>
          </p:cNvPr>
          <p:cNvSpPr>
            <a:spLocks noGrp="1"/>
          </p:cNvSpPr>
          <p:nvPr>
            <p:ph type="ctrTitle"/>
          </p:nvPr>
        </p:nvSpPr>
        <p:spPr>
          <a:xfrm>
            <a:off x="1524000" y="1122363"/>
            <a:ext cx="9144000" cy="2387600"/>
          </a:xfrm>
        </p:spPr>
        <p:txBody>
          <a:bodyPr anchor="b"/>
          <a:lstStyle>
            <a:lvl1pPr algn="ctr">
              <a:defRPr sz="6000"/>
            </a:lvl1pPr>
          </a:lstStyle>
          <a:p>
            <a:r>
              <a:rPr lang="sk-SK"/>
              <a:t>Kliknutím upravte štýl predlohy nadpisu</a:t>
            </a:r>
          </a:p>
        </p:txBody>
      </p:sp>
      <p:sp>
        <p:nvSpPr>
          <p:cNvPr id="3" name="Podnadpis 2">
            <a:extLst>
              <a:ext uri="{FF2B5EF4-FFF2-40B4-BE49-F238E27FC236}">
                <a16:creationId xmlns:a16="http://schemas.microsoft.com/office/drawing/2014/main" id="{E59499A8-8A25-4BFB-ABBA-279DEF1DFA7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k-SK"/>
              <a:t>Kliknutím upravte štýl predlohy podnadpisu</a:t>
            </a:r>
          </a:p>
        </p:txBody>
      </p:sp>
      <p:sp>
        <p:nvSpPr>
          <p:cNvPr id="4" name="Zástupný objekt pre dátum 3">
            <a:extLst>
              <a:ext uri="{FF2B5EF4-FFF2-40B4-BE49-F238E27FC236}">
                <a16:creationId xmlns:a16="http://schemas.microsoft.com/office/drawing/2014/main" id="{611EDCE4-FD66-438C-8152-C999DA63F660}"/>
              </a:ext>
            </a:extLst>
          </p:cNvPr>
          <p:cNvSpPr>
            <a:spLocks noGrp="1"/>
          </p:cNvSpPr>
          <p:nvPr>
            <p:ph type="dt" sz="half" idx="10"/>
          </p:nvPr>
        </p:nvSpPr>
        <p:spPr/>
        <p:txBody>
          <a:bodyPr/>
          <a:lstStyle/>
          <a:p>
            <a:fld id="{3812E7F2-D98D-4ED8-B6EC-4F0E790CA417}" type="datetimeFigureOut">
              <a:rPr lang="sk-SK" smtClean="0"/>
              <a:t>8. 9. 2023</a:t>
            </a:fld>
            <a:endParaRPr lang="sk-SK"/>
          </a:p>
        </p:txBody>
      </p:sp>
      <p:sp>
        <p:nvSpPr>
          <p:cNvPr id="5" name="Zástupný objekt pre pätu 4">
            <a:extLst>
              <a:ext uri="{FF2B5EF4-FFF2-40B4-BE49-F238E27FC236}">
                <a16:creationId xmlns:a16="http://schemas.microsoft.com/office/drawing/2014/main" id="{8CE0ADB2-07B8-4506-8678-E1C471A8570C}"/>
              </a:ext>
            </a:extLst>
          </p:cNvPr>
          <p:cNvSpPr>
            <a:spLocks noGrp="1"/>
          </p:cNvSpPr>
          <p:nvPr>
            <p:ph type="ftr" sz="quarter" idx="11"/>
          </p:nvPr>
        </p:nvSpPr>
        <p:spPr/>
        <p:txBody>
          <a:bodyPr/>
          <a:lstStyle/>
          <a:p>
            <a:endParaRPr lang="sk-SK"/>
          </a:p>
        </p:txBody>
      </p:sp>
      <p:sp>
        <p:nvSpPr>
          <p:cNvPr id="6" name="Zástupný objekt pre číslo snímky 5">
            <a:extLst>
              <a:ext uri="{FF2B5EF4-FFF2-40B4-BE49-F238E27FC236}">
                <a16:creationId xmlns:a16="http://schemas.microsoft.com/office/drawing/2014/main" id="{2F4142DF-700B-49A3-9AEF-5598B7CA466F}"/>
              </a:ext>
            </a:extLst>
          </p:cNvPr>
          <p:cNvSpPr>
            <a:spLocks noGrp="1"/>
          </p:cNvSpPr>
          <p:nvPr>
            <p:ph type="sldNum" sz="quarter" idx="12"/>
          </p:nvPr>
        </p:nvSpPr>
        <p:spPr/>
        <p:txBody>
          <a:bodyPr/>
          <a:lstStyle/>
          <a:p>
            <a:fld id="{4C009B1A-1D03-403C-9BBC-76D624264A2E}" type="slidenum">
              <a:rPr lang="sk-SK" smtClean="0"/>
              <a:t>‹#›</a:t>
            </a:fld>
            <a:endParaRPr lang="sk-SK"/>
          </a:p>
        </p:txBody>
      </p:sp>
    </p:spTree>
    <p:extLst>
      <p:ext uri="{BB962C8B-B14F-4D97-AF65-F5344CB8AC3E}">
        <p14:creationId xmlns:p14="http://schemas.microsoft.com/office/powerpoint/2010/main" val="27514534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8A59B04-37C2-470B-B8E2-1DB8A35A73EF}"/>
              </a:ext>
            </a:extLst>
          </p:cNvPr>
          <p:cNvSpPr>
            <a:spLocks noGrp="1"/>
          </p:cNvSpPr>
          <p:nvPr>
            <p:ph type="title"/>
          </p:nvPr>
        </p:nvSpPr>
        <p:spPr/>
        <p:txBody>
          <a:bodyPr/>
          <a:lstStyle/>
          <a:p>
            <a:r>
              <a:rPr lang="sk-SK"/>
              <a:t>Kliknutím upravte štýl predlohy nadpisu</a:t>
            </a:r>
          </a:p>
        </p:txBody>
      </p:sp>
      <p:sp>
        <p:nvSpPr>
          <p:cNvPr id="3" name="Zástupný objekt pre obsah 2">
            <a:extLst>
              <a:ext uri="{FF2B5EF4-FFF2-40B4-BE49-F238E27FC236}">
                <a16:creationId xmlns:a16="http://schemas.microsoft.com/office/drawing/2014/main" id="{BC7A3697-9769-49EB-9EA5-F5BBFD19B9AF}"/>
              </a:ext>
            </a:extLst>
          </p:cNvPr>
          <p:cNvSpPr>
            <a:spLocks noGrp="1"/>
          </p:cNvSpPr>
          <p:nvPr>
            <p:ph idx="1"/>
          </p:nvPr>
        </p:nvSpPr>
        <p:spPr/>
        <p:txBody>
          <a:body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objekt pre dátum 3">
            <a:extLst>
              <a:ext uri="{FF2B5EF4-FFF2-40B4-BE49-F238E27FC236}">
                <a16:creationId xmlns:a16="http://schemas.microsoft.com/office/drawing/2014/main" id="{D8CA5C01-BBA6-49BA-ADA9-522B590611B5}"/>
              </a:ext>
            </a:extLst>
          </p:cNvPr>
          <p:cNvSpPr>
            <a:spLocks noGrp="1"/>
          </p:cNvSpPr>
          <p:nvPr>
            <p:ph type="dt" sz="half" idx="10"/>
          </p:nvPr>
        </p:nvSpPr>
        <p:spPr/>
        <p:txBody>
          <a:bodyPr/>
          <a:lstStyle/>
          <a:p>
            <a:fld id="{3812E7F2-D98D-4ED8-B6EC-4F0E790CA417}" type="datetimeFigureOut">
              <a:rPr lang="sk-SK" smtClean="0"/>
              <a:t>8. 9. 2023</a:t>
            </a:fld>
            <a:endParaRPr lang="sk-SK"/>
          </a:p>
        </p:txBody>
      </p:sp>
      <p:sp>
        <p:nvSpPr>
          <p:cNvPr id="5" name="Zástupný objekt pre pätu 4">
            <a:extLst>
              <a:ext uri="{FF2B5EF4-FFF2-40B4-BE49-F238E27FC236}">
                <a16:creationId xmlns:a16="http://schemas.microsoft.com/office/drawing/2014/main" id="{8783D261-D16C-42D1-AAF9-24218E5E28F1}"/>
              </a:ext>
            </a:extLst>
          </p:cNvPr>
          <p:cNvSpPr>
            <a:spLocks noGrp="1"/>
          </p:cNvSpPr>
          <p:nvPr>
            <p:ph type="ftr" sz="quarter" idx="11"/>
          </p:nvPr>
        </p:nvSpPr>
        <p:spPr/>
        <p:txBody>
          <a:bodyPr/>
          <a:lstStyle/>
          <a:p>
            <a:endParaRPr lang="sk-SK"/>
          </a:p>
        </p:txBody>
      </p:sp>
      <p:sp>
        <p:nvSpPr>
          <p:cNvPr id="6" name="Zástupný objekt pre číslo snímky 5">
            <a:extLst>
              <a:ext uri="{FF2B5EF4-FFF2-40B4-BE49-F238E27FC236}">
                <a16:creationId xmlns:a16="http://schemas.microsoft.com/office/drawing/2014/main" id="{60959D29-8BB3-404E-956A-1CBD4A31853F}"/>
              </a:ext>
            </a:extLst>
          </p:cNvPr>
          <p:cNvSpPr>
            <a:spLocks noGrp="1"/>
          </p:cNvSpPr>
          <p:nvPr>
            <p:ph type="sldNum" sz="quarter" idx="12"/>
          </p:nvPr>
        </p:nvSpPr>
        <p:spPr/>
        <p:txBody>
          <a:bodyPr/>
          <a:lstStyle/>
          <a:p>
            <a:fld id="{4C009B1A-1D03-403C-9BBC-76D624264A2E}" type="slidenum">
              <a:rPr lang="sk-SK" smtClean="0"/>
              <a:t>‹#›</a:t>
            </a:fld>
            <a:endParaRPr lang="sk-SK"/>
          </a:p>
        </p:txBody>
      </p:sp>
    </p:spTree>
    <p:extLst>
      <p:ext uri="{BB962C8B-B14F-4D97-AF65-F5344CB8AC3E}">
        <p14:creationId xmlns:p14="http://schemas.microsoft.com/office/powerpoint/2010/main" val="82749749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876B8C3-2E9E-4FAC-B81C-D65ABC009B03}"/>
              </a:ext>
            </a:extLst>
          </p:cNvPr>
          <p:cNvSpPr>
            <a:spLocks noGrp="1"/>
          </p:cNvSpPr>
          <p:nvPr>
            <p:ph type="title"/>
          </p:nvPr>
        </p:nvSpPr>
        <p:spPr>
          <a:xfrm>
            <a:off x="831850" y="1709738"/>
            <a:ext cx="10515600" cy="2852737"/>
          </a:xfrm>
        </p:spPr>
        <p:txBody>
          <a:bodyPr anchor="b"/>
          <a:lstStyle>
            <a:lvl1pPr>
              <a:defRPr sz="6000"/>
            </a:lvl1pPr>
          </a:lstStyle>
          <a:p>
            <a:r>
              <a:rPr lang="sk-SK"/>
              <a:t>Kliknutím upravte štýl predlohy nadpisu</a:t>
            </a:r>
          </a:p>
        </p:txBody>
      </p:sp>
      <p:sp>
        <p:nvSpPr>
          <p:cNvPr id="3" name="Zástupný text 2">
            <a:extLst>
              <a:ext uri="{FF2B5EF4-FFF2-40B4-BE49-F238E27FC236}">
                <a16:creationId xmlns:a16="http://schemas.microsoft.com/office/drawing/2014/main" id="{8BEDC3BB-1618-4DB1-B25E-A3EB8A6A565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k-SK"/>
              <a:t>Kliknite sem a upravte štýly predlohy textu</a:t>
            </a:r>
          </a:p>
        </p:txBody>
      </p:sp>
      <p:sp>
        <p:nvSpPr>
          <p:cNvPr id="4" name="Zástupný objekt pre dátum 3">
            <a:extLst>
              <a:ext uri="{FF2B5EF4-FFF2-40B4-BE49-F238E27FC236}">
                <a16:creationId xmlns:a16="http://schemas.microsoft.com/office/drawing/2014/main" id="{6920B479-C81C-401E-9EA3-C282DA4E06B8}"/>
              </a:ext>
            </a:extLst>
          </p:cNvPr>
          <p:cNvSpPr>
            <a:spLocks noGrp="1"/>
          </p:cNvSpPr>
          <p:nvPr>
            <p:ph type="dt" sz="half" idx="10"/>
          </p:nvPr>
        </p:nvSpPr>
        <p:spPr/>
        <p:txBody>
          <a:bodyPr/>
          <a:lstStyle/>
          <a:p>
            <a:fld id="{3812E7F2-D98D-4ED8-B6EC-4F0E790CA417}" type="datetimeFigureOut">
              <a:rPr lang="sk-SK" smtClean="0"/>
              <a:t>8. 9. 2023</a:t>
            </a:fld>
            <a:endParaRPr lang="sk-SK"/>
          </a:p>
        </p:txBody>
      </p:sp>
      <p:sp>
        <p:nvSpPr>
          <p:cNvPr id="5" name="Zástupný objekt pre pätu 4">
            <a:extLst>
              <a:ext uri="{FF2B5EF4-FFF2-40B4-BE49-F238E27FC236}">
                <a16:creationId xmlns:a16="http://schemas.microsoft.com/office/drawing/2014/main" id="{D7E8026D-C588-48D3-8CEF-6E75E7BE2227}"/>
              </a:ext>
            </a:extLst>
          </p:cNvPr>
          <p:cNvSpPr>
            <a:spLocks noGrp="1"/>
          </p:cNvSpPr>
          <p:nvPr>
            <p:ph type="ftr" sz="quarter" idx="11"/>
          </p:nvPr>
        </p:nvSpPr>
        <p:spPr/>
        <p:txBody>
          <a:bodyPr/>
          <a:lstStyle/>
          <a:p>
            <a:endParaRPr lang="sk-SK"/>
          </a:p>
        </p:txBody>
      </p:sp>
      <p:sp>
        <p:nvSpPr>
          <p:cNvPr id="6" name="Zástupný objekt pre číslo snímky 5">
            <a:extLst>
              <a:ext uri="{FF2B5EF4-FFF2-40B4-BE49-F238E27FC236}">
                <a16:creationId xmlns:a16="http://schemas.microsoft.com/office/drawing/2014/main" id="{64DBFDDB-0EB6-419A-9CC4-AB92D0A5F272}"/>
              </a:ext>
            </a:extLst>
          </p:cNvPr>
          <p:cNvSpPr>
            <a:spLocks noGrp="1"/>
          </p:cNvSpPr>
          <p:nvPr>
            <p:ph type="sldNum" sz="quarter" idx="12"/>
          </p:nvPr>
        </p:nvSpPr>
        <p:spPr/>
        <p:txBody>
          <a:bodyPr/>
          <a:lstStyle/>
          <a:p>
            <a:fld id="{4C009B1A-1D03-403C-9BBC-76D624264A2E}" type="slidenum">
              <a:rPr lang="sk-SK" smtClean="0"/>
              <a:t>‹#›</a:t>
            </a:fld>
            <a:endParaRPr lang="sk-SK"/>
          </a:p>
        </p:txBody>
      </p:sp>
    </p:spTree>
    <p:extLst>
      <p:ext uri="{BB962C8B-B14F-4D97-AF65-F5344CB8AC3E}">
        <p14:creationId xmlns:p14="http://schemas.microsoft.com/office/powerpoint/2010/main" val="3732917896"/>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C73F597-F1D6-427B-922E-21A47F499C0C}"/>
              </a:ext>
            </a:extLst>
          </p:cNvPr>
          <p:cNvSpPr>
            <a:spLocks noGrp="1"/>
          </p:cNvSpPr>
          <p:nvPr>
            <p:ph type="title"/>
          </p:nvPr>
        </p:nvSpPr>
        <p:spPr/>
        <p:txBody>
          <a:bodyPr/>
          <a:lstStyle/>
          <a:p>
            <a:r>
              <a:rPr lang="sk-SK"/>
              <a:t>Kliknutím upravte štýl predlohy nadpisu</a:t>
            </a:r>
          </a:p>
        </p:txBody>
      </p:sp>
      <p:sp>
        <p:nvSpPr>
          <p:cNvPr id="3" name="Zástupný objekt pre obsah 2">
            <a:extLst>
              <a:ext uri="{FF2B5EF4-FFF2-40B4-BE49-F238E27FC236}">
                <a16:creationId xmlns:a16="http://schemas.microsoft.com/office/drawing/2014/main" id="{FD4A4DA2-CA4E-4019-97D7-0EC4AC7F2E41}"/>
              </a:ext>
            </a:extLst>
          </p:cNvPr>
          <p:cNvSpPr>
            <a:spLocks noGrp="1"/>
          </p:cNvSpPr>
          <p:nvPr>
            <p:ph sz="half" idx="1"/>
          </p:nvPr>
        </p:nvSpPr>
        <p:spPr>
          <a:xfrm>
            <a:off x="838200" y="1825625"/>
            <a:ext cx="5181600" cy="4351338"/>
          </a:xfrm>
        </p:spPr>
        <p:txBody>
          <a:body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objekt pre obsah 3">
            <a:extLst>
              <a:ext uri="{FF2B5EF4-FFF2-40B4-BE49-F238E27FC236}">
                <a16:creationId xmlns:a16="http://schemas.microsoft.com/office/drawing/2014/main" id="{1EDE64E0-EEDE-4AF7-B118-55E16F0FEB83}"/>
              </a:ext>
            </a:extLst>
          </p:cNvPr>
          <p:cNvSpPr>
            <a:spLocks noGrp="1"/>
          </p:cNvSpPr>
          <p:nvPr>
            <p:ph sz="half" idx="2"/>
          </p:nvPr>
        </p:nvSpPr>
        <p:spPr>
          <a:xfrm>
            <a:off x="6172200" y="1825625"/>
            <a:ext cx="5181600" cy="4351338"/>
          </a:xfrm>
        </p:spPr>
        <p:txBody>
          <a:body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5" name="Zástupný objekt pre dátum 4">
            <a:extLst>
              <a:ext uri="{FF2B5EF4-FFF2-40B4-BE49-F238E27FC236}">
                <a16:creationId xmlns:a16="http://schemas.microsoft.com/office/drawing/2014/main" id="{285D9313-4410-4FEE-B4CC-D4132A99F9D7}"/>
              </a:ext>
            </a:extLst>
          </p:cNvPr>
          <p:cNvSpPr>
            <a:spLocks noGrp="1"/>
          </p:cNvSpPr>
          <p:nvPr>
            <p:ph type="dt" sz="half" idx="10"/>
          </p:nvPr>
        </p:nvSpPr>
        <p:spPr/>
        <p:txBody>
          <a:bodyPr/>
          <a:lstStyle/>
          <a:p>
            <a:fld id="{3812E7F2-D98D-4ED8-B6EC-4F0E790CA417}" type="datetimeFigureOut">
              <a:rPr lang="sk-SK" smtClean="0"/>
              <a:t>8. 9. 2023</a:t>
            </a:fld>
            <a:endParaRPr lang="sk-SK"/>
          </a:p>
        </p:txBody>
      </p:sp>
      <p:sp>
        <p:nvSpPr>
          <p:cNvPr id="6" name="Zástupný objekt pre pätu 5">
            <a:extLst>
              <a:ext uri="{FF2B5EF4-FFF2-40B4-BE49-F238E27FC236}">
                <a16:creationId xmlns:a16="http://schemas.microsoft.com/office/drawing/2014/main" id="{F2F542DD-D9E4-46B6-8C93-0E9F4700B563}"/>
              </a:ext>
            </a:extLst>
          </p:cNvPr>
          <p:cNvSpPr>
            <a:spLocks noGrp="1"/>
          </p:cNvSpPr>
          <p:nvPr>
            <p:ph type="ftr" sz="quarter" idx="11"/>
          </p:nvPr>
        </p:nvSpPr>
        <p:spPr/>
        <p:txBody>
          <a:bodyPr/>
          <a:lstStyle/>
          <a:p>
            <a:endParaRPr lang="sk-SK"/>
          </a:p>
        </p:txBody>
      </p:sp>
      <p:sp>
        <p:nvSpPr>
          <p:cNvPr id="7" name="Zástupný objekt pre číslo snímky 6">
            <a:extLst>
              <a:ext uri="{FF2B5EF4-FFF2-40B4-BE49-F238E27FC236}">
                <a16:creationId xmlns:a16="http://schemas.microsoft.com/office/drawing/2014/main" id="{2CE429E8-7D64-4118-AD00-716556495F04}"/>
              </a:ext>
            </a:extLst>
          </p:cNvPr>
          <p:cNvSpPr>
            <a:spLocks noGrp="1"/>
          </p:cNvSpPr>
          <p:nvPr>
            <p:ph type="sldNum" sz="quarter" idx="12"/>
          </p:nvPr>
        </p:nvSpPr>
        <p:spPr/>
        <p:txBody>
          <a:bodyPr/>
          <a:lstStyle/>
          <a:p>
            <a:fld id="{4C009B1A-1D03-403C-9BBC-76D624264A2E}" type="slidenum">
              <a:rPr lang="sk-SK" smtClean="0"/>
              <a:t>‹#›</a:t>
            </a:fld>
            <a:endParaRPr lang="sk-SK"/>
          </a:p>
        </p:txBody>
      </p:sp>
    </p:spTree>
    <p:extLst>
      <p:ext uri="{BB962C8B-B14F-4D97-AF65-F5344CB8AC3E}">
        <p14:creationId xmlns:p14="http://schemas.microsoft.com/office/powerpoint/2010/main" val="9079255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slideLayout" Target="../slideLayouts/slideLayout31.xml"/><Relationship Id="rId26" Type="http://schemas.openxmlformats.org/officeDocument/2006/relationships/slideLayout" Target="../slideLayouts/slideLayout39.xml"/><Relationship Id="rId3" Type="http://schemas.openxmlformats.org/officeDocument/2006/relationships/slideLayout" Target="../slideLayouts/slideLayout16.xml"/><Relationship Id="rId21" Type="http://schemas.openxmlformats.org/officeDocument/2006/relationships/slideLayout" Target="../slideLayouts/slideLayout34.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5" Type="http://schemas.openxmlformats.org/officeDocument/2006/relationships/slideLayout" Target="../slideLayouts/slideLayout38.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20" Type="http://schemas.openxmlformats.org/officeDocument/2006/relationships/slideLayout" Target="../slideLayouts/slideLayout33.xml"/><Relationship Id="rId29" Type="http://schemas.openxmlformats.org/officeDocument/2006/relationships/slideLayout" Target="../slideLayouts/slideLayout42.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24" Type="http://schemas.openxmlformats.org/officeDocument/2006/relationships/slideLayout" Target="../slideLayouts/slideLayout37.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23" Type="http://schemas.openxmlformats.org/officeDocument/2006/relationships/slideLayout" Target="../slideLayouts/slideLayout36.xml"/><Relationship Id="rId28" Type="http://schemas.openxmlformats.org/officeDocument/2006/relationships/slideLayout" Target="../slideLayouts/slideLayout41.xml"/><Relationship Id="rId10" Type="http://schemas.openxmlformats.org/officeDocument/2006/relationships/slideLayout" Target="../slideLayouts/slideLayout23.xml"/><Relationship Id="rId19" Type="http://schemas.openxmlformats.org/officeDocument/2006/relationships/slideLayout" Target="../slideLayouts/slideLayout32.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 Id="rId22" Type="http://schemas.openxmlformats.org/officeDocument/2006/relationships/slideLayout" Target="../slideLayouts/slideLayout35.xml"/><Relationship Id="rId27" Type="http://schemas.openxmlformats.org/officeDocument/2006/relationships/slideLayout" Target="../slideLayouts/slideLayout40.xml"/><Relationship Id="rId30"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5" Type="http://schemas.openxmlformats.org/officeDocument/2006/relationships/theme" Target="../theme/theme3.xml"/><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69.xml"/><Relationship Id="rId18" Type="http://schemas.openxmlformats.org/officeDocument/2006/relationships/slideLayout" Target="../slideLayouts/slideLayout74.xml"/><Relationship Id="rId26" Type="http://schemas.openxmlformats.org/officeDocument/2006/relationships/slideLayout" Target="../slideLayouts/slideLayout82.xml"/><Relationship Id="rId39" Type="http://schemas.openxmlformats.org/officeDocument/2006/relationships/slideLayout" Target="../slideLayouts/slideLayout95.xml"/><Relationship Id="rId21" Type="http://schemas.openxmlformats.org/officeDocument/2006/relationships/slideLayout" Target="../slideLayouts/slideLayout77.xml"/><Relationship Id="rId34" Type="http://schemas.openxmlformats.org/officeDocument/2006/relationships/slideLayout" Target="../slideLayouts/slideLayout90.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17" Type="http://schemas.openxmlformats.org/officeDocument/2006/relationships/slideLayout" Target="../slideLayouts/slideLayout73.xml"/><Relationship Id="rId25" Type="http://schemas.openxmlformats.org/officeDocument/2006/relationships/slideLayout" Target="../slideLayouts/slideLayout81.xml"/><Relationship Id="rId33" Type="http://schemas.openxmlformats.org/officeDocument/2006/relationships/slideLayout" Target="../slideLayouts/slideLayout89.xml"/><Relationship Id="rId38" Type="http://schemas.openxmlformats.org/officeDocument/2006/relationships/slideLayout" Target="../slideLayouts/slideLayout94.xml"/><Relationship Id="rId2" Type="http://schemas.openxmlformats.org/officeDocument/2006/relationships/slideLayout" Target="../slideLayouts/slideLayout58.xml"/><Relationship Id="rId16" Type="http://schemas.openxmlformats.org/officeDocument/2006/relationships/slideLayout" Target="../slideLayouts/slideLayout72.xml"/><Relationship Id="rId20" Type="http://schemas.openxmlformats.org/officeDocument/2006/relationships/slideLayout" Target="../slideLayouts/slideLayout76.xml"/><Relationship Id="rId29" Type="http://schemas.openxmlformats.org/officeDocument/2006/relationships/slideLayout" Target="../slideLayouts/slideLayout85.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24" Type="http://schemas.openxmlformats.org/officeDocument/2006/relationships/slideLayout" Target="../slideLayouts/slideLayout80.xml"/><Relationship Id="rId32" Type="http://schemas.openxmlformats.org/officeDocument/2006/relationships/slideLayout" Target="../slideLayouts/slideLayout88.xml"/><Relationship Id="rId37" Type="http://schemas.openxmlformats.org/officeDocument/2006/relationships/slideLayout" Target="../slideLayouts/slideLayout93.xml"/><Relationship Id="rId40" Type="http://schemas.openxmlformats.org/officeDocument/2006/relationships/theme" Target="../theme/theme4.xml"/><Relationship Id="rId5" Type="http://schemas.openxmlformats.org/officeDocument/2006/relationships/slideLayout" Target="../slideLayouts/slideLayout61.xml"/><Relationship Id="rId15" Type="http://schemas.openxmlformats.org/officeDocument/2006/relationships/slideLayout" Target="../slideLayouts/slideLayout71.xml"/><Relationship Id="rId23" Type="http://schemas.openxmlformats.org/officeDocument/2006/relationships/slideLayout" Target="../slideLayouts/slideLayout79.xml"/><Relationship Id="rId28" Type="http://schemas.openxmlformats.org/officeDocument/2006/relationships/slideLayout" Target="../slideLayouts/slideLayout84.xml"/><Relationship Id="rId36" Type="http://schemas.openxmlformats.org/officeDocument/2006/relationships/slideLayout" Target="../slideLayouts/slideLayout92.xml"/><Relationship Id="rId10" Type="http://schemas.openxmlformats.org/officeDocument/2006/relationships/slideLayout" Target="../slideLayouts/slideLayout66.xml"/><Relationship Id="rId19" Type="http://schemas.openxmlformats.org/officeDocument/2006/relationships/slideLayout" Target="../slideLayouts/slideLayout75.xml"/><Relationship Id="rId31" Type="http://schemas.openxmlformats.org/officeDocument/2006/relationships/slideLayout" Target="../slideLayouts/slideLayout87.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slideLayout" Target="../slideLayouts/slideLayout70.xml"/><Relationship Id="rId22" Type="http://schemas.openxmlformats.org/officeDocument/2006/relationships/slideLayout" Target="../slideLayouts/slideLayout78.xml"/><Relationship Id="rId27" Type="http://schemas.openxmlformats.org/officeDocument/2006/relationships/slideLayout" Target="../slideLayouts/slideLayout83.xml"/><Relationship Id="rId30" Type="http://schemas.openxmlformats.org/officeDocument/2006/relationships/slideLayout" Target="../slideLayouts/slideLayout86.xml"/><Relationship Id="rId35" Type="http://schemas.openxmlformats.org/officeDocument/2006/relationships/slideLayout" Target="../slideLayouts/slideLayout91.xml"/><Relationship Id="rId8" Type="http://schemas.openxmlformats.org/officeDocument/2006/relationships/slideLayout" Target="../slideLayouts/slideLayout64.xml"/><Relationship Id="rId3" Type="http://schemas.openxmlformats.org/officeDocument/2006/relationships/slideLayout" Target="../slideLayouts/slideLayout59.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03.xml"/><Relationship Id="rId3" Type="http://schemas.openxmlformats.org/officeDocument/2006/relationships/slideLayout" Target="../slideLayouts/slideLayout98.xml"/><Relationship Id="rId7" Type="http://schemas.openxmlformats.org/officeDocument/2006/relationships/slideLayout" Target="../slideLayouts/slideLayout102.xml"/><Relationship Id="rId12" Type="http://schemas.openxmlformats.org/officeDocument/2006/relationships/theme" Target="../theme/theme5.xml"/><Relationship Id="rId2" Type="http://schemas.openxmlformats.org/officeDocument/2006/relationships/slideLayout" Target="../slideLayouts/slideLayout97.xml"/><Relationship Id="rId1" Type="http://schemas.openxmlformats.org/officeDocument/2006/relationships/slideLayout" Target="../slideLayouts/slideLayout96.xml"/><Relationship Id="rId6" Type="http://schemas.openxmlformats.org/officeDocument/2006/relationships/slideLayout" Target="../slideLayouts/slideLayout101.xml"/><Relationship Id="rId11" Type="http://schemas.openxmlformats.org/officeDocument/2006/relationships/slideLayout" Target="../slideLayouts/slideLayout106.xml"/><Relationship Id="rId5" Type="http://schemas.openxmlformats.org/officeDocument/2006/relationships/slideLayout" Target="../slideLayouts/slideLayout100.xml"/><Relationship Id="rId10" Type="http://schemas.openxmlformats.org/officeDocument/2006/relationships/slideLayout" Target="../slideLayouts/slideLayout105.xml"/><Relationship Id="rId4" Type="http://schemas.openxmlformats.org/officeDocument/2006/relationships/slideLayout" Target="../slideLayouts/slideLayout99.xml"/><Relationship Id="rId9" Type="http://schemas.openxmlformats.org/officeDocument/2006/relationships/slideLayout" Target="../slideLayouts/slideLayout10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14.xml"/><Relationship Id="rId3" Type="http://schemas.openxmlformats.org/officeDocument/2006/relationships/slideLayout" Target="../slideLayouts/slideLayout109.xml"/><Relationship Id="rId7" Type="http://schemas.openxmlformats.org/officeDocument/2006/relationships/slideLayout" Target="../slideLayouts/slideLayout113.xml"/><Relationship Id="rId12" Type="http://schemas.openxmlformats.org/officeDocument/2006/relationships/theme" Target="../theme/theme6.xml"/><Relationship Id="rId2" Type="http://schemas.openxmlformats.org/officeDocument/2006/relationships/slideLayout" Target="../slideLayouts/slideLayout108.xml"/><Relationship Id="rId1" Type="http://schemas.openxmlformats.org/officeDocument/2006/relationships/slideLayout" Target="../slideLayouts/slideLayout107.xml"/><Relationship Id="rId6" Type="http://schemas.openxmlformats.org/officeDocument/2006/relationships/slideLayout" Target="../slideLayouts/slideLayout112.xml"/><Relationship Id="rId11" Type="http://schemas.openxmlformats.org/officeDocument/2006/relationships/slideLayout" Target="../slideLayouts/slideLayout117.xml"/><Relationship Id="rId5" Type="http://schemas.openxmlformats.org/officeDocument/2006/relationships/slideLayout" Target="../slideLayouts/slideLayout111.xml"/><Relationship Id="rId10" Type="http://schemas.openxmlformats.org/officeDocument/2006/relationships/slideLayout" Target="../slideLayouts/slideLayout116.xml"/><Relationship Id="rId4" Type="http://schemas.openxmlformats.org/officeDocument/2006/relationships/slideLayout" Target="../slideLayouts/slideLayout110.xml"/><Relationship Id="rId9" Type="http://schemas.openxmlformats.org/officeDocument/2006/relationships/slideLayout" Target="../slideLayouts/slideLayout1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k-SK"/>
              <a:t>Kliknutím upravte štýl predlohy nadpisu</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308259-3122-4FD7-9656-41CD8BED5E73}" type="datetimeFigureOut">
              <a:rPr lang="sk-SK" smtClean="0"/>
              <a:t>8. 9. 2023</a:t>
            </a:fld>
            <a:endParaRPr lang="sk-SK"/>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k-SK"/>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C630B1-9DD7-49EC-B2A7-576AAEAC9414}" type="slidenum">
              <a:rPr lang="sk-SK" smtClean="0"/>
              <a:t>‹#›</a:t>
            </a:fld>
            <a:endParaRPr lang="sk-SK"/>
          </a:p>
        </p:txBody>
      </p:sp>
    </p:spTree>
    <p:extLst>
      <p:ext uri="{BB962C8B-B14F-4D97-AF65-F5344CB8AC3E}">
        <p14:creationId xmlns:p14="http://schemas.microsoft.com/office/powerpoint/2010/main" val="132351722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5" r:id="rId12"/>
    <p:sldLayoutId id="2147483799"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8822871"/>
      </p:ext>
    </p:extLst>
  </p:cSld>
  <p:clrMap bg1="lt1" tx1="dk1" bg2="lt2" tx2="dk2" accent1="accent1" accent2="accent2" accent3="accent3" accent4="accent4" accent5="accent5" accent6="accent6" hlink="hlink" folHlink="folHlink"/>
  <p:sldLayoutIdLst>
    <p:sldLayoutId id="2147483854" r:id="rId1"/>
    <p:sldLayoutId id="2147483687" r:id="rId2"/>
    <p:sldLayoutId id="2147483688" r:id="rId3"/>
    <p:sldLayoutId id="2147483855" r:id="rId4"/>
    <p:sldLayoutId id="2147483856" r:id="rId5"/>
    <p:sldLayoutId id="2147483689" r:id="rId6"/>
    <p:sldLayoutId id="2147483690" r:id="rId7"/>
    <p:sldLayoutId id="2147483691" r:id="rId8"/>
    <p:sldLayoutId id="2147483692" r:id="rId9"/>
    <p:sldLayoutId id="2147483693" r:id="rId10"/>
    <p:sldLayoutId id="2147483694" r:id="rId11"/>
    <p:sldLayoutId id="2147483695" r:id="rId12"/>
    <p:sldLayoutId id="2147483696" r:id="rId13"/>
    <p:sldLayoutId id="2147483697" r:id="rId14"/>
    <p:sldLayoutId id="2147483698" r:id="rId15"/>
    <p:sldLayoutId id="2147483699" r:id="rId16"/>
    <p:sldLayoutId id="2147483700" r:id="rId17"/>
    <p:sldLayoutId id="2147483701" r:id="rId18"/>
    <p:sldLayoutId id="2147483702" r:id="rId19"/>
    <p:sldLayoutId id="2147483703" r:id="rId20"/>
    <p:sldLayoutId id="2147483704" r:id="rId21"/>
    <p:sldLayoutId id="2147483857" r:id="rId22"/>
    <p:sldLayoutId id="2147483858" r:id="rId23"/>
    <p:sldLayoutId id="2147483859" r:id="rId24"/>
    <p:sldLayoutId id="2147483853" r:id="rId25"/>
    <p:sldLayoutId id="2147483705" r:id="rId26"/>
    <p:sldLayoutId id="2147483706" r:id="rId27"/>
    <p:sldLayoutId id="2147483707" r:id="rId28"/>
    <p:sldLayoutId id="2147483708" r:id="rId29"/>
  </p:sldLayoutIdLst>
  <p:txStyles>
    <p:titleStyle>
      <a:lvl1pPr algn="l" defTabSz="914323"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1" indent="-228581" algn="l" defTabSz="9143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43" indent="-228581" algn="l" defTabSz="9143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04" indent="-228581" algn="l" defTabSz="914323" rtl="0" eaLnBrk="1" latinLnBrk="0" hangingPunct="1">
        <a:lnSpc>
          <a:spcPct val="90000"/>
        </a:lnSpc>
        <a:spcBef>
          <a:spcPts val="500"/>
        </a:spcBef>
        <a:buFont typeface="Arial" panose="020B0604020202020204" pitchFamily="34" charset="0"/>
        <a:buChar char="•"/>
        <a:defRPr sz="1999" kern="1200">
          <a:solidFill>
            <a:schemeClr val="tx1"/>
          </a:solidFill>
          <a:latin typeface="+mn-lt"/>
          <a:ea typeface="+mn-ea"/>
          <a:cs typeface="+mn-cs"/>
        </a:defRPr>
      </a:lvl3pPr>
      <a:lvl4pPr marL="1600065" indent="-228581" algn="l" defTabSz="9143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27" indent="-228581" algn="l" defTabSz="9143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88" indent="-228581" algn="l" defTabSz="9143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50" indent="-228581" algn="l" defTabSz="9143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12" indent="-228581" algn="l" defTabSz="9143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73" indent="-228581" algn="l" defTabSz="9143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23" rtl="0" eaLnBrk="1" latinLnBrk="0" hangingPunct="1">
        <a:defRPr sz="1800" kern="1200">
          <a:solidFill>
            <a:schemeClr val="tx1"/>
          </a:solidFill>
          <a:latin typeface="+mn-lt"/>
          <a:ea typeface="+mn-ea"/>
          <a:cs typeface="+mn-cs"/>
        </a:defRPr>
      </a:lvl1pPr>
      <a:lvl2pPr marL="457162" algn="l" defTabSz="914323" rtl="0" eaLnBrk="1" latinLnBrk="0" hangingPunct="1">
        <a:defRPr sz="1800" kern="1200">
          <a:solidFill>
            <a:schemeClr val="tx1"/>
          </a:solidFill>
          <a:latin typeface="+mn-lt"/>
          <a:ea typeface="+mn-ea"/>
          <a:cs typeface="+mn-cs"/>
        </a:defRPr>
      </a:lvl2pPr>
      <a:lvl3pPr marL="914323" algn="l" defTabSz="914323" rtl="0" eaLnBrk="1" latinLnBrk="0" hangingPunct="1">
        <a:defRPr sz="1800" kern="1200">
          <a:solidFill>
            <a:schemeClr val="tx1"/>
          </a:solidFill>
          <a:latin typeface="+mn-lt"/>
          <a:ea typeface="+mn-ea"/>
          <a:cs typeface="+mn-cs"/>
        </a:defRPr>
      </a:lvl3pPr>
      <a:lvl4pPr marL="1371485" algn="l" defTabSz="914323" rtl="0" eaLnBrk="1" latinLnBrk="0" hangingPunct="1">
        <a:defRPr sz="1800" kern="1200">
          <a:solidFill>
            <a:schemeClr val="tx1"/>
          </a:solidFill>
          <a:latin typeface="+mn-lt"/>
          <a:ea typeface="+mn-ea"/>
          <a:cs typeface="+mn-cs"/>
        </a:defRPr>
      </a:lvl4pPr>
      <a:lvl5pPr marL="1828646" algn="l" defTabSz="914323" rtl="0" eaLnBrk="1" latinLnBrk="0" hangingPunct="1">
        <a:defRPr sz="1800" kern="1200">
          <a:solidFill>
            <a:schemeClr val="tx1"/>
          </a:solidFill>
          <a:latin typeface="+mn-lt"/>
          <a:ea typeface="+mn-ea"/>
          <a:cs typeface="+mn-cs"/>
        </a:defRPr>
      </a:lvl5pPr>
      <a:lvl6pPr marL="2285807" algn="l" defTabSz="914323" rtl="0" eaLnBrk="1" latinLnBrk="0" hangingPunct="1">
        <a:defRPr sz="1800" kern="1200">
          <a:solidFill>
            <a:schemeClr val="tx1"/>
          </a:solidFill>
          <a:latin typeface="+mn-lt"/>
          <a:ea typeface="+mn-ea"/>
          <a:cs typeface="+mn-cs"/>
        </a:defRPr>
      </a:lvl6pPr>
      <a:lvl7pPr marL="2742969" algn="l" defTabSz="914323" rtl="0" eaLnBrk="1" latinLnBrk="0" hangingPunct="1">
        <a:defRPr sz="1800" kern="1200">
          <a:solidFill>
            <a:schemeClr val="tx1"/>
          </a:solidFill>
          <a:latin typeface="+mn-lt"/>
          <a:ea typeface="+mn-ea"/>
          <a:cs typeface="+mn-cs"/>
        </a:defRPr>
      </a:lvl7pPr>
      <a:lvl8pPr marL="3200131" algn="l" defTabSz="914323" rtl="0" eaLnBrk="1" latinLnBrk="0" hangingPunct="1">
        <a:defRPr sz="1800" kern="1200">
          <a:solidFill>
            <a:schemeClr val="tx1"/>
          </a:solidFill>
          <a:latin typeface="+mn-lt"/>
          <a:ea typeface="+mn-ea"/>
          <a:cs typeface="+mn-cs"/>
        </a:defRPr>
      </a:lvl8pPr>
      <a:lvl9pPr marL="3657292" algn="l" defTabSz="91432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93994338"/>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 id="2147483734" r:id="rId13"/>
    <p:sldLayoutId id="2147483800" r:id="rId14"/>
  </p:sldLayoutIdLst>
  <p:txStyles>
    <p:titleStyle>
      <a:lvl1pPr algn="l" defTabSz="914323"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1" indent="-228581" algn="l" defTabSz="9143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43" indent="-228581" algn="l" defTabSz="9143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04" indent="-228581" algn="l" defTabSz="914323" rtl="0" eaLnBrk="1" latinLnBrk="0" hangingPunct="1">
        <a:lnSpc>
          <a:spcPct val="90000"/>
        </a:lnSpc>
        <a:spcBef>
          <a:spcPts val="500"/>
        </a:spcBef>
        <a:buFont typeface="Arial" panose="020B0604020202020204" pitchFamily="34" charset="0"/>
        <a:buChar char="•"/>
        <a:defRPr sz="1999" kern="1200">
          <a:solidFill>
            <a:schemeClr val="tx1"/>
          </a:solidFill>
          <a:latin typeface="+mn-lt"/>
          <a:ea typeface="+mn-ea"/>
          <a:cs typeface="+mn-cs"/>
        </a:defRPr>
      </a:lvl3pPr>
      <a:lvl4pPr marL="1600065" indent="-228581" algn="l" defTabSz="9143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27" indent="-228581" algn="l" defTabSz="9143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88" indent="-228581" algn="l" defTabSz="9143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50" indent="-228581" algn="l" defTabSz="9143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12" indent="-228581" algn="l" defTabSz="9143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73" indent="-228581" algn="l" defTabSz="9143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23" rtl="0" eaLnBrk="1" latinLnBrk="0" hangingPunct="1">
        <a:defRPr sz="1800" kern="1200">
          <a:solidFill>
            <a:schemeClr val="tx1"/>
          </a:solidFill>
          <a:latin typeface="+mn-lt"/>
          <a:ea typeface="+mn-ea"/>
          <a:cs typeface="+mn-cs"/>
        </a:defRPr>
      </a:lvl1pPr>
      <a:lvl2pPr marL="457162" algn="l" defTabSz="914323" rtl="0" eaLnBrk="1" latinLnBrk="0" hangingPunct="1">
        <a:defRPr sz="1800" kern="1200">
          <a:solidFill>
            <a:schemeClr val="tx1"/>
          </a:solidFill>
          <a:latin typeface="+mn-lt"/>
          <a:ea typeface="+mn-ea"/>
          <a:cs typeface="+mn-cs"/>
        </a:defRPr>
      </a:lvl2pPr>
      <a:lvl3pPr marL="914323" algn="l" defTabSz="914323" rtl="0" eaLnBrk="1" latinLnBrk="0" hangingPunct="1">
        <a:defRPr sz="1800" kern="1200">
          <a:solidFill>
            <a:schemeClr val="tx1"/>
          </a:solidFill>
          <a:latin typeface="+mn-lt"/>
          <a:ea typeface="+mn-ea"/>
          <a:cs typeface="+mn-cs"/>
        </a:defRPr>
      </a:lvl3pPr>
      <a:lvl4pPr marL="1371485" algn="l" defTabSz="914323" rtl="0" eaLnBrk="1" latinLnBrk="0" hangingPunct="1">
        <a:defRPr sz="1800" kern="1200">
          <a:solidFill>
            <a:schemeClr val="tx1"/>
          </a:solidFill>
          <a:latin typeface="+mn-lt"/>
          <a:ea typeface="+mn-ea"/>
          <a:cs typeface="+mn-cs"/>
        </a:defRPr>
      </a:lvl4pPr>
      <a:lvl5pPr marL="1828646" algn="l" defTabSz="914323" rtl="0" eaLnBrk="1" latinLnBrk="0" hangingPunct="1">
        <a:defRPr sz="1800" kern="1200">
          <a:solidFill>
            <a:schemeClr val="tx1"/>
          </a:solidFill>
          <a:latin typeface="+mn-lt"/>
          <a:ea typeface="+mn-ea"/>
          <a:cs typeface="+mn-cs"/>
        </a:defRPr>
      </a:lvl5pPr>
      <a:lvl6pPr marL="2285807" algn="l" defTabSz="914323" rtl="0" eaLnBrk="1" latinLnBrk="0" hangingPunct="1">
        <a:defRPr sz="1800" kern="1200">
          <a:solidFill>
            <a:schemeClr val="tx1"/>
          </a:solidFill>
          <a:latin typeface="+mn-lt"/>
          <a:ea typeface="+mn-ea"/>
          <a:cs typeface="+mn-cs"/>
        </a:defRPr>
      </a:lvl6pPr>
      <a:lvl7pPr marL="2742969" algn="l" defTabSz="914323" rtl="0" eaLnBrk="1" latinLnBrk="0" hangingPunct="1">
        <a:defRPr sz="1800" kern="1200">
          <a:solidFill>
            <a:schemeClr val="tx1"/>
          </a:solidFill>
          <a:latin typeface="+mn-lt"/>
          <a:ea typeface="+mn-ea"/>
          <a:cs typeface="+mn-cs"/>
        </a:defRPr>
      </a:lvl7pPr>
      <a:lvl8pPr marL="3200131" algn="l" defTabSz="914323" rtl="0" eaLnBrk="1" latinLnBrk="0" hangingPunct="1">
        <a:defRPr sz="1800" kern="1200">
          <a:solidFill>
            <a:schemeClr val="tx1"/>
          </a:solidFill>
          <a:latin typeface="+mn-lt"/>
          <a:ea typeface="+mn-ea"/>
          <a:cs typeface="+mn-cs"/>
        </a:defRPr>
      </a:lvl8pPr>
      <a:lvl9pPr marL="3657292" algn="l" defTabSz="914323"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9304693"/>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 id="2147483747" r:id="rId12"/>
    <p:sldLayoutId id="2147483748" r:id="rId13"/>
    <p:sldLayoutId id="2147483749" r:id="rId14"/>
    <p:sldLayoutId id="2147483750" r:id="rId15"/>
    <p:sldLayoutId id="2147483751" r:id="rId16"/>
    <p:sldLayoutId id="2147483752" r:id="rId17"/>
    <p:sldLayoutId id="2147483753" r:id="rId18"/>
    <p:sldLayoutId id="2147483754" r:id="rId19"/>
    <p:sldLayoutId id="2147483755" r:id="rId20"/>
    <p:sldLayoutId id="2147483756" r:id="rId21"/>
    <p:sldLayoutId id="2147483757" r:id="rId22"/>
    <p:sldLayoutId id="2147483758" r:id="rId23"/>
    <p:sldLayoutId id="2147483759" r:id="rId24"/>
    <p:sldLayoutId id="2147483760" r:id="rId25"/>
    <p:sldLayoutId id="2147483761" r:id="rId26"/>
    <p:sldLayoutId id="2147483762" r:id="rId27"/>
    <p:sldLayoutId id="2147483763" r:id="rId28"/>
    <p:sldLayoutId id="2147483764" r:id="rId29"/>
    <p:sldLayoutId id="2147483765" r:id="rId30"/>
    <p:sldLayoutId id="2147483766" r:id="rId31"/>
    <p:sldLayoutId id="2147483767" r:id="rId32"/>
    <p:sldLayoutId id="2147483768" r:id="rId33"/>
    <p:sldLayoutId id="2147483769" r:id="rId34"/>
    <p:sldLayoutId id="2147483770" r:id="rId35"/>
    <p:sldLayoutId id="2147483771" r:id="rId36"/>
    <p:sldLayoutId id="2147483772" r:id="rId37"/>
    <p:sldLayoutId id="2147483773" r:id="rId38"/>
    <p:sldLayoutId id="2147483774" r:id="rId39"/>
  </p:sldLayoutIdLst>
  <p:txStyles>
    <p:titleStyle>
      <a:lvl1pPr algn="l" defTabSz="914323"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1" indent="-228581" algn="l" defTabSz="9143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43" indent="-228581" algn="l" defTabSz="9143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04" indent="-228581" algn="l" defTabSz="914323" rtl="0" eaLnBrk="1" latinLnBrk="0" hangingPunct="1">
        <a:lnSpc>
          <a:spcPct val="90000"/>
        </a:lnSpc>
        <a:spcBef>
          <a:spcPts val="500"/>
        </a:spcBef>
        <a:buFont typeface="Arial" panose="020B0604020202020204" pitchFamily="34" charset="0"/>
        <a:buChar char="•"/>
        <a:defRPr sz="1999" kern="1200">
          <a:solidFill>
            <a:schemeClr val="tx1"/>
          </a:solidFill>
          <a:latin typeface="+mn-lt"/>
          <a:ea typeface="+mn-ea"/>
          <a:cs typeface="+mn-cs"/>
        </a:defRPr>
      </a:lvl3pPr>
      <a:lvl4pPr marL="1600065" indent="-228581" algn="l" defTabSz="9143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27" indent="-228581" algn="l" defTabSz="9143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88" indent="-228581" algn="l" defTabSz="9143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50" indent="-228581" algn="l" defTabSz="9143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12" indent="-228581" algn="l" defTabSz="9143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73" indent="-228581" algn="l" defTabSz="9143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23" rtl="0" eaLnBrk="1" latinLnBrk="0" hangingPunct="1">
        <a:defRPr sz="1800" kern="1200">
          <a:solidFill>
            <a:schemeClr val="tx1"/>
          </a:solidFill>
          <a:latin typeface="+mn-lt"/>
          <a:ea typeface="+mn-ea"/>
          <a:cs typeface="+mn-cs"/>
        </a:defRPr>
      </a:lvl1pPr>
      <a:lvl2pPr marL="457162" algn="l" defTabSz="914323" rtl="0" eaLnBrk="1" latinLnBrk="0" hangingPunct="1">
        <a:defRPr sz="1800" kern="1200">
          <a:solidFill>
            <a:schemeClr val="tx1"/>
          </a:solidFill>
          <a:latin typeface="+mn-lt"/>
          <a:ea typeface="+mn-ea"/>
          <a:cs typeface="+mn-cs"/>
        </a:defRPr>
      </a:lvl2pPr>
      <a:lvl3pPr marL="914323" algn="l" defTabSz="914323" rtl="0" eaLnBrk="1" latinLnBrk="0" hangingPunct="1">
        <a:defRPr sz="1800" kern="1200">
          <a:solidFill>
            <a:schemeClr val="tx1"/>
          </a:solidFill>
          <a:latin typeface="+mn-lt"/>
          <a:ea typeface="+mn-ea"/>
          <a:cs typeface="+mn-cs"/>
        </a:defRPr>
      </a:lvl3pPr>
      <a:lvl4pPr marL="1371485" algn="l" defTabSz="914323" rtl="0" eaLnBrk="1" latinLnBrk="0" hangingPunct="1">
        <a:defRPr sz="1800" kern="1200">
          <a:solidFill>
            <a:schemeClr val="tx1"/>
          </a:solidFill>
          <a:latin typeface="+mn-lt"/>
          <a:ea typeface="+mn-ea"/>
          <a:cs typeface="+mn-cs"/>
        </a:defRPr>
      </a:lvl4pPr>
      <a:lvl5pPr marL="1828646" algn="l" defTabSz="914323" rtl="0" eaLnBrk="1" latinLnBrk="0" hangingPunct="1">
        <a:defRPr sz="1800" kern="1200">
          <a:solidFill>
            <a:schemeClr val="tx1"/>
          </a:solidFill>
          <a:latin typeface="+mn-lt"/>
          <a:ea typeface="+mn-ea"/>
          <a:cs typeface="+mn-cs"/>
        </a:defRPr>
      </a:lvl5pPr>
      <a:lvl6pPr marL="2285807" algn="l" defTabSz="914323" rtl="0" eaLnBrk="1" latinLnBrk="0" hangingPunct="1">
        <a:defRPr sz="1800" kern="1200">
          <a:solidFill>
            <a:schemeClr val="tx1"/>
          </a:solidFill>
          <a:latin typeface="+mn-lt"/>
          <a:ea typeface="+mn-ea"/>
          <a:cs typeface="+mn-cs"/>
        </a:defRPr>
      </a:lvl6pPr>
      <a:lvl7pPr marL="2742969" algn="l" defTabSz="914323" rtl="0" eaLnBrk="1" latinLnBrk="0" hangingPunct="1">
        <a:defRPr sz="1800" kern="1200">
          <a:solidFill>
            <a:schemeClr val="tx1"/>
          </a:solidFill>
          <a:latin typeface="+mn-lt"/>
          <a:ea typeface="+mn-ea"/>
          <a:cs typeface="+mn-cs"/>
        </a:defRPr>
      </a:lvl7pPr>
      <a:lvl8pPr marL="3200131" algn="l" defTabSz="914323" rtl="0" eaLnBrk="1" latinLnBrk="0" hangingPunct="1">
        <a:defRPr sz="1800" kern="1200">
          <a:solidFill>
            <a:schemeClr val="tx1"/>
          </a:solidFill>
          <a:latin typeface="+mn-lt"/>
          <a:ea typeface="+mn-ea"/>
          <a:cs typeface="+mn-cs"/>
        </a:defRPr>
      </a:lvl8pPr>
      <a:lvl9pPr marL="3657292" algn="l" defTabSz="914323"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objekt pre nadpis 1">
            <a:extLst>
              <a:ext uri="{FF2B5EF4-FFF2-40B4-BE49-F238E27FC236}">
                <a16:creationId xmlns:a16="http://schemas.microsoft.com/office/drawing/2014/main" id="{0740C47B-11AA-41B7-A98D-ABDAFCB610D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k-SK"/>
              <a:t>Kliknutím upravte štýl predlohy nadpisu</a:t>
            </a:r>
          </a:p>
        </p:txBody>
      </p:sp>
      <p:sp>
        <p:nvSpPr>
          <p:cNvPr id="3" name="Zástupný text 2">
            <a:extLst>
              <a:ext uri="{FF2B5EF4-FFF2-40B4-BE49-F238E27FC236}">
                <a16:creationId xmlns:a16="http://schemas.microsoft.com/office/drawing/2014/main" id="{377D299F-EA8A-4F0D-84C4-ED8CDC26CBA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k-SK"/>
              <a:t>Kliknite sem a upravte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objekt pre dátum 3">
            <a:extLst>
              <a:ext uri="{FF2B5EF4-FFF2-40B4-BE49-F238E27FC236}">
                <a16:creationId xmlns:a16="http://schemas.microsoft.com/office/drawing/2014/main" id="{D86F455F-F74C-46D9-843D-4E24FEB076F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12E7F2-D98D-4ED8-B6EC-4F0E790CA417}" type="datetimeFigureOut">
              <a:rPr lang="sk-SK" smtClean="0"/>
              <a:t>8. 9. 2023</a:t>
            </a:fld>
            <a:endParaRPr lang="sk-SK"/>
          </a:p>
        </p:txBody>
      </p:sp>
      <p:sp>
        <p:nvSpPr>
          <p:cNvPr id="5" name="Zástupný objekt pre pätu 4">
            <a:extLst>
              <a:ext uri="{FF2B5EF4-FFF2-40B4-BE49-F238E27FC236}">
                <a16:creationId xmlns:a16="http://schemas.microsoft.com/office/drawing/2014/main" id="{D71F4151-3879-4A04-8D0F-2426810BA73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k-SK"/>
          </a:p>
        </p:txBody>
      </p:sp>
      <p:sp>
        <p:nvSpPr>
          <p:cNvPr id="6" name="Zástupný objekt pre číslo snímky 5">
            <a:extLst>
              <a:ext uri="{FF2B5EF4-FFF2-40B4-BE49-F238E27FC236}">
                <a16:creationId xmlns:a16="http://schemas.microsoft.com/office/drawing/2014/main" id="{62256F0F-2DE3-45E4-9781-0F9B75992AD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009B1A-1D03-403C-9BBC-76D624264A2E}" type="slidenum">
              <a:rPr lang="sk-SK" smtClean="0"/>
              <a:t>‹#›</a:t>
            </a:fld>
            <a:endParaRPr lang="sk-SK"/>
          </a:p>
        </p:txBody>
      </p:sp>
    </p:spTree>
    <p:extLst>
      <p:ext uri="{BB962C8B-B14F-4D97-AF65-F5344CB8AC3E}">
        <p14:creationId xmlns:p14="http://schemas.microsoft.com/office/powerpoint/2010/main" val="410803803"/>
      </p:ext>
    </p:extLst>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 id="214748378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1" y="365125"/>
            <a:ext cx="10515600" cy="1325563"/>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838201"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86D4CD-E0E7-D74E-AFA3-F8DDE86BEA22}" type="datetimeFigureOut">
              <a:rPr lang="en-SK" smtClean="0"/>
              <a:t>09/08/2023</a:t>
            </a:fld>
            <a:endParaRPr lang="en-SK"/>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K"/>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7A6AC3-8D82-DD48-892B-91BA1F46D939}" type="slidenum">
              <a:rPr lang="en-SK" smtClean="0"/>
              <a:t>‹#›</a:t>
            </a:fld>
            <a:endParaRPr lang="en-SK"/>
          </a:p>
        </p:txBody>
      </p:sp>
    </p:spTree>
    <p:extLst>
      <p:ext uri="{BB962C8B-B14F-4D97-AF65-F5344CB8AC3E}">
        <p14:creationId xmlns:p14="http://schemas.microsoft.com/office/powerpoint/2010/main" val="4275114820"/>
      </p:ext>
    </p:extLst>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Lst>
  <p:txStyles>
    <p:titleStyle>
      <a:lvl1pPr algn="l" defTabSz="914323"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1" indent="-228581" algn="l" defTabSz="914323"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43" indent="-228581" algn="l" defTabSz="91432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04" indent="-228581" algn="l" defTabSz="914323" rtl="0" eaLnBrk="1" latinLnBrk="0" hangingPunct="1">
        <a:lnSpc>
          <a:spcPct val="90000"/>
        </a:lnSpc>
        <a:spcBef>
          <a:spcPts val="500"/>
        </a:spcBef>
        <a:buFont typeface="Arial" panose="020B0604020202020204" pitchFamily="34" charset="0"/>
        <a:buChar char="•"/>
        <a:defRPr sz="1999" kern="1200">
          <a:solidFill>
            <a:schemeClr val="tx1"/>
          </a:solidFill>
          <a:latin typeface="+mn-lt"/>
          <a:ea typeface="+mn-ea"/>
          <a:cs typeface="+mn-cs"/>
        </a:defRPr>
      </a:lvl3pPr>
      <a:lvl4pPr marL="1600065" indent="-228581" algn="l" defTabSz="9143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27" indent="-228581" algn="l" defTabSz="9143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88" indent="-228581" algn="l" defTabSz="9143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50" indent="-228581" algn="l" defTabSz="9143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712" indent="-228581" algn="l" defTabSz="9143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73" indent="-228581" algn="l" defTabSz="9143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23" rtl="0" eaLnBrk="1" latinLnBrk="0" hangingPunct="1">
        <a:defRPr sz="1800" kern="1200">
          <a:solidFill>
            <a:schemeClr val="tx1"/>
          </a:solidFill>
          <a:latin typeface="+mn-lt"/>
          <a:ea typeface="+mn-ea"/>
          <a:cs typeface="+mn-cs"/>
        </a:defRPr>
      </a:lvl1pPr>
      <a:lvl2pPr marL="457162" algn="l" defTabSz="914323" rtl="0" eaLnBrk="1" latinLnBrk="0" hangingPunct="1">
        <a:defRPr sz="1800" kern="1200">
          <a:solidFill>
            <a:schemeClr val="tx1"/>
          </a:solidFill>
          <a:latin typeface="+mn-lt"/>
          <a:ea typeface="+mn-ea"/>
          <a:cs typeface="+mn-cs"/>
        </a:defRPr>
      </a:lvl2pPr>
      <a:lvl3pPr marL="914323" algn="l" defTabSz="914323" rtl="0" eaLnBrk="1" latinLnBrk="0" hangingPunct="1">
        <a:defRPr sz="1800" kern="1200">
          <a:solidFill>
            <a:schemeClr val="tx1"/>
          </a:solidFill>
          <a:latin typeface="+mn-lt"/>
          <a:ea typeface="+mn-ea"/>
          <a:cs typeface="+mn-cs"/>
        </a:defRPr>
      </a:lvl3pPr>
      <a:lvl4pPr marL="1371485" algn="l" defTabSz="914323" rtl="0" eaLnBrk="1" latinLnBrk="0" hangingPunct="1">
        <a:defRPr sz="1800" kern="1200">
          <a:solidFill>
            <a:schemeClr val="tx1"/>
          </a:solidFill>
          <a:latin typeface="+mn-lt"/>
          <a:ea typeface="+mn-ea"/>
          <a:cs typeface="+mn-cs"/>
        </a:defRPr>
      </a:lvl4pPr>
      <a:lvl5pPr marL="1828646" algn="l" defTabSz="914323" rtl="0" eaLnBrk="1" latinLnBrk="0" hangingPunct="1">
        <a:defRPr sz="1800" kern="1200">
          <a:solidFill>
            <a:schemeClr val="tx1"/>
          </a:solidFill>
          <a:latin typeface="+mn-lt"/>
          <a:ea typeface="+mn-ea"/>
          <a:cs typeface="+mn-cs"/>
        </a:defRPr>
      </a:lvl5pPr>
      <a:lvl6pPr marL="2285807" algn="l" defTabSz="914323" rtl="0" eaLnBrk="1" latinLnBrk="0" hangingPunct="1">
        <a:defRPr sz="1800" kern="1200">
          <a:solidFill>
            <a:schemeClr val="tx1"/>
          </a:solidFill>
          <a:latin typeface="+mn-lt"/>
          <a:ea typeface="+mn-ea"/>
          <a:cs typeface="+mn-cs"/>
        </a:defRPr>
      </a:lvl6pPr>
      <a:lvl7pPr marL="2742969" algn="l" defTabSz="914323" rtl="0" eaLnBrk="1" latinLnBrk="0" hangingPunct="1">
        <a:defRPr sz="1800" kern="1200">
          <a:solidFill>
            <a:schemeClr val="tx1"/>
          </a:solidFill>
          <a:latin typeface="+mn-lt"/>
          <a:ea typeface="+mn-ea"/>
          <a:cs typeface="+mn-cs"/>
        </a:defRPr>
      </a:lvl7pPr>
      <a:lvl8pPr marL="3200131" algn="l" defTabSz="914323" rtl="0" eaLnBrk="1" latinLnBrk="0" hangingPunct="1">
        <a:defRPr sz="1800" kern="1200">
          <a:solidFill>
            <a:schemeClr val="tx1"/>
          </a:solidFill>
          <a:latin typeface="+mn-lt"/>
          <a:ea typeface="+mn-ea"/>
          <a:cs typeface="+mn-cs"/>
        </a:defRPr>
      </a:lvl8pPr>
      <a:lvl9pPr marL="3657292" algn="l" defTabSz="91432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46.xml"/><Relationship Id="rId4" Type="http://schemas.openxmlformats.org/officeDocument/2006/relationships/image" Target="../media/image17.sv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46.xml"/><Relationship Id="rId5" Type="http://schemas.openxmlformats.org/officeDocument/2006/relationships/image" Target="../media/image20.png"/><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tags" Target="../tags/tag11.xml"/><Relationship Id="rId7" Type="http://schemas.openxmlformats.org/officeDocument/2006/relationships/image" Target="../media/image22.sv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21.png"/><Relationship Id="rId5" Type="http://schemas.openxmlformats.org/officeDocument/2006/relationships/notesSlide" Target="../notesSlides/notesSlide5.xml"/><Relationship Id="rId4" Type="http://schemas.openxmlformats.org/officeDocument/2006/relationships/slideLayout" Target="../slideLayouts/slideLayout2.xml"/><Relationship Id="rId9" Type="http://schemas.openxmlformats.org/officeDocument/2006/relationships/image" Target="../media/image24.sv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46.xml"/><Relationship Id="rId4" Type="http://schemas.openxmlformats.org/officeDocument/2006/relationships/image" Target="../media/image26.svg"/></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46.xml"/><Relationship Id="rId4" Type="http://schemas.openxmlformats.org/officeDocument/2006/relationships/image" Target="../media/image26.sv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6.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7.png"/><Relationship Id="rId1" Type="http://schemas.openxmlformats.org/officeDocument/2006/relationships/slideLayout" Target="../slideLayouts/slideLayout107.xml"/><Relationship Id="rId4" Type="http://schemas.openxmlformats.org/officeDocument/2006/relationships/image" Target="../media/image28.sv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0.xml.rels><?xml version="1.0" encoding="UTF-8" standalone="yes"?>
<Relationships xmlns="http://schemas.openxmlformats.org/package/2006/relationships"><Relationship Id="rId8" Type="http://schemas.openxmlformats.org/officeDocument/2006/relationships/image" Target="../media/image35.sv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notesSlide" Target="../notesSlides/notesSlide11.xml"/><Relationship Id="rId1" Type="http://schemas.openxmlformats.org/officeDocument/2006/relationships/slideLayout" Target="../slideLayouts/slideLayout46.xml"/><Relationship Id="rId6" Type="http://schemas.openxmlformats.org/officeDocument/2006/relationships/image" Target="../media/image33.svg"/><Relationship Id="rId5" Type="http://schemas.openxmlformats.org/officeDocument/2006/relationships/image" Target="../media/image32.png"/><Relationship Id="rId4" Type="http://schemas.openxmlformats.org/officeDocument/2006/relationships/image" Target="../media/image31.svg"/></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2.xml"/><Relationship Id="rId1" Type="http://schemas.openxmlformats.org/officeDocument/2006/relationships/slideLayout" Target="../slideLayouts/slideLayout46.xml"/><Relationship Id="rId6" Type="http://schemas.openxmlformats.org/officeDocument/2006/relationships/image" Target="../media/image39.svg"/><Relationship Id="rId5" Type="http://schemas.openxmlformats.org/officeDocument/2006/relationships/image" Target="../media/image38.png"/><Relationship Id="rId4" Type="http://schemas.openxmlformats.org/officeDocument/2006/relationships/image" Target="../media/image37.sv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40.png"/><Relationship Id="rId7"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43.svg"/><Relationship Id="rId11" Type="http://schemas.openxmlformats.org/officeDocument/2006/relationships/image" Target="../media/image47.svg"/><Relationship Id="rId5" Type="http://schemas.openxmlformats.org/officeDocument/2006/relationships/image" Target="../media/image42.png"/><Relationship Id="rId10" Type="http://schemas.openxmlformats.org/officeDocument/2006/relationships/image" Target="../media/image46.png"/><Relationship Id="rId4" Type="http://schemas.openxmlformats.org/officeDocument/2006/relationships/image" Target="../media/image41.svg"/><Relationship Id="rId9" Type="http://schemas.openxmlformats.org/officeDocument/2006/relationships/image" Target="../media/image45.sv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6.xml"/><Relationship Id="rId1" Type="http://schemas.openxmlformats.org/officeDocument/2006/relationships/video" Target="https://www.youtube.com/embed/jzKolse11uQ?feature=oembed" TargetMode="External"/><Relationship Id="rId4" Type="http://schemas.openxmlformats.org/officeDocument/2006/relationships/image" Target="../media/image48.jpe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46.xml"/><Relationship Id="rId4" Type="http://schemas.openxmlformats.org/officeDocument/2006/relationships/image" Target="../media/image8.svg"/></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3.xml"/><Relationship Id="rId7" Type="http://schemas.openxmlformats.org/officeDocument/2006/relationships/image" Target="../media/image9.jpe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notesSlide" Target="../notesSlides/notesSlide2.xml"/><Relationship Id="rId5" Type="http://schemas.openxmlformats.org/officeDocument/2006/relationships/slideLayout" Target="../slideLayouts/slideLayout38.xml"/><Relationship Id="rId10" Type="http://schemas.openxmlformats.org/officeDocument/2006/relationships/image" Target="../media/image12.png"/><Relationship Id="rId4" Type="http://schemas.openxmlformats.org/officeDocument/2006/relationships/tags" Target="../tags/tag4.xml"/><Relationship Id="rId9" Type="http://schemas.openxmlformats.org/officeDocument/2006/relationships/image" Target="../media/image11.jpeg"/></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6.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6.xml"/></Relationships>
</file>

<file path=ppt/slides/_rels/slide7.xml.rels><?xml version="1.0" encoding="UTF-8" standalone="yes"?>
<Relationships xmlns="http://schemas.openxmlformats.org/package/2006/relationships"><Relationship Id="rId3" Type="http://schemas.openxmlformats.org/officeDocument/2006/relationships/tags" Target="../tags/tag7.xml"/><Relationship Id="rId7" Type="http://schemas.openxmlformats.org/officeDocument/2006/relationships/image" Target="../media/image12.pn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10.png"/><Relationship Id="rId5" Type="http://schemas.openxmlformats.org/officeDocument/2006/relationships/slideLayout" Target="../slideLayouts/slideLayout94.xml"/><Relationship Id="rId4" Type="http://schemas.openxmlformats.org/officeDocument/2006/relationships/tags" Target="../tags/tag8.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97.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0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7348B"/>
        </a:solidFill>
        <a:effectLst/>
      </p:bgPr>
    </p:bg>
    <p:spTree>
      <p:nvGrpSpPr>
        <p:cNvPr id="1" name=""/>
        <p:cNvGrpSpPr/>
        <p:nvPr/>
      </p:nvGrpSpPr>
      <p:grpSpPr>
        <a:xfrm>
          <a:off x="0" y="0"/>
          <a:ext cx="0" cy="0"/>
          <a:chOff x="0" y="0"/>
          <a:chExt cx="0" cy="0"/>
        </a:xfrm>
      </p:grpSpPr>
      <p:sp>
        <p:nvSpPr>
          <p:cNvPr id="3" name="Podnadpis 2">
            <a:extLst>
              <a:ext uri="{FF2B5EF4-FFF2-40B4-BE49-F238E27FC236}">
                <a16:creationId xmlns:a16="http://schemas.microsoft.com/office/drawing/2014/main" id="{46FA796C-3246-439E-A7FC-9A5636D9AF20}"/>
              </a:ext>
            </a:extLst>
          </p:cNvPr>
          <p:cNvSpPr>
            <a:spLocks noGrp="1"/>
          </p:cNvSpPr>
          <p:nvPr>
            <p:ph type="subTitle" idx="1"/>
          </p:nvPr>
        </p:nvSpPr>
        <p:spPr>
          <a:xfrm>
            <a:off x="2755638" y="2520391"/>
            <a:ext cx="7497634" cy="1575567"/>
          </a:xfrm>
          <a:ln>
            <a:noFill/>
          </a:ln>
          <a:effectLst>
            <a:glow rad="127000">
              <a:srgbClr val="002060"/>
            </a:glow>
          </a:effectLst>
        </p:spPr>
        <p:txBody>
          <a:bodyPr vert="horz" lIns="91440" tIns="45720" rIns="91440" bIns="45720" rtlCol="0" anchor="t">
            <a:noAutofit/>
          </a:bodyPr>
          <a:lstStyle/>
          <a:p>
            <a:pPr>
              <a:lnSpc>
                <a:spcPct val="120000"/>
              </a:lnSpc>
              <a:spcBef>
                <a:spcPts val="1200"/>
              </a:spcBef>
              <a:spcAft>
                <a:spcPts val="1200"/>
              </a:spcAft>
            </a:pPr>
            <a:r>
              <a:rPr lang="sk-SK" sz="4000" b="1" dirty="0">
                <a:ln>
                  <a:solidFill>
                    <a:srgbClr val="4472C4"/>
                  </a:solidFill>
                </a:ln>
                <a:solidFill>
                  <a:srgbClr val="FFFFFF"/>
                </a:solidFill>
                <a:latin typeface="Deto Grotesk" panose="00000500000000000000" pitchFamily="50" charset="-18"/>
                <a:cs typeface="Arial"/>
              </a:rPr>
              <a:t>PREČO A AKO </a:t>
            </a:r>
          </a:p>
          <a:p>
            <a:pPr>
              <a:lnSpc>
                <a:spcPct val="120000"/>
              </a:lnSpc>
              <a:spcBef>
                <a:spcPts val="1200"/>
              </a:spcBef>
              <a:spcAft>
                <a:spcPts val="1200"/>
              </a:spcAft>
            </a:pPr>
            <a:r>
              <a:rPr lang="sk-SK" sz="4000" b="1" dirty="0">
                <a:ln>
                  <a:solidFill>
                    <a:srgbClr val="4472C4"/>
                  </a:solidFill>
                </a:ln>
                <a:solidFill>
                  <a:srgbClr val="FFFFFF"/>
                </a:solidFill>
                <a:latin typeface="Deto Grotesk" panose="00000500000000000000" pitchFamily="50" charset="-18"/>
                <a:cs typeface="Arial"/>
              </a:rPr>
              <a:t>oznámiť protispoločenskú činnosť</a:t>
            </a:r>
          </a:p>
          <a:p>
            <a:endParaRPr lang="sk-SK" sz="4000" dirty="0">
              <a:solidFill>
                <a:srgbClr val="FFFFFF"/>
              </a:solidFill>
              <a:latin typeface="Deto Grotesk" panose="00000500000000000000" pitchFamily="50" charset="-18"/>
              <a:cs typeface="Calibri" panose="020F0502020204030204"/>
            </a:endParaRPr>
          </a:p>
          <a:p>
            <a:endParaRPr lang="sk-SK" sz="4000" b="1" dirty="0">
              <a:ln>
                <a:solidFill>
                  <a:srgbClr val="4472C4"/>
                </a:solidFill>
              </a:ln>
              <a:solidFill>
                <a:srgbClr val="FFFFFF"/>
              </a:solidFill>
              <a:latin typeface="Deto Grotesk" panose="00000500000000000000" pitchFamily="50" charset="-18"/>
              <a:cs typeface="Arial" panose="020B0604020202020204" pitchFamily="34" charset="0"/>
            </a:endParaRPr>
          </a:p>
        </p:txBody>
      </p:sp>
      <p:pic>
        <p:nvPicPr>
          <p:cNvPr id="8" name="Grafický objekt 7" descr="Píšťalka obrys">
            <a:extLst>
              <a:ext uri="{FF2B5EF4-FFF2-40B4-BE49-F238E27FC236}">
                <a16:creationId xmlns:a16="http://schemas.microsoft.com/office/drawing/2014/main" id="{AD8CA066-59D1-3A95-8618-E111C512942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755638" y="1176180"/>
            <a:ext cx="2010507" cy="2010507"/>
          </a:xfrm>
          <a:prstGeom prst="rect">
            <a:avLst/>
          </a:prstGeom>
        </p:spPr>
      </p:pic>
      <p:pic>
        <p:nvPicPr>
          <p:cNvPr id="10" name="Obrázok 9" descr="Obrázok, na ktorom je text, ClipArt&#10;&#10;Automaticky generovaný popis">
            <a:extLst>
              <a:ext uri="{FF2B5EF4-FFF2-40B4-BE49-F238E27FC236}">
                <a16:creationId xmlns:a16="http://schemas.microsoft.com/office/drawing/2014/main" id="{C621CFD3-1BC9-0788-897A-AA21549D371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40848" y="5791199"/>
            <a:ext cx="2059362" cy="667023"/>
          </a:xfrm>
          <a:prstGeom prst="rect">
            <a:avLst/>
          </a:prstGeom>
        </p:spPr>
      </p:pic>
    </p:spTree>
    <p:extLst>
      <p:ext uri="{BB962C8B-B14F-4D97-AF65-F5344CB8AC3E}">
        <p14:creationId xmlns:p14="http://schemas.microsoft.com/office/powerpoint/2010/main" val="36354071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text 2">
            <a:extLst>
              <a:ext uri="{FF2B5EF4-FFF2-40B4-BE49-F238E27FC236}">
                <a16:creationId xmlns:a16="http://schemas.microsoft.com/office/drawing/2014/main" id="{653BE6F2-4901-4CA8-A093-632790487FBF}"/>
              </a:ext>
            </a:extLst>
          </p:cNvPr>
          <p:cNvSpPr>
            <a:spLocks noGrp="1"/>
          </p:cNvSpPr>
          <p:nvPr>
            <p:ph type="body" sz="quarter" idx="10"/>
          </p:nvPr>
        </p:nvSpPr>
        <p:spPr>
          <a:xfrm>
            <a:off x="4066161" y="1447060"/>
            <a:ext cx="7474215" cy="5015884"/>
          </a:xfrm>
        </p:spPr>
        <p:txBody>
          <a:bodyPr/>
          <a:lstStyle/>
          <a:p>
            <a:pPr marL="0" indent="0">
              <a:buNone/>
            </a:pPr>
            <a:endParaRPr kumimoji="0" lang="sk-SK" sz="2000" b="0" i="0" u="none" strike="noStrike" kern="1200" cap="none" spc="0" normalizeH="0" baseline="0" noProof="0" dirty="0">
              <a:ln>
                <a:noFill/>
              </a:ln>
              <a:solidFill>
                <a:prstClr val="black"/>
              </a:solidFill>
              <a:effectLst/>
              <a:uLnTx/>
              <a:uFillTx/>
              <a:latin typeface="Arial"/>
              <a:ea typeface="+mn-ea"/>
              <a:cs typeface="Arial"/>
            </a:endParaRPr>
          </a:p>
          <a:p>
            <a:pPr marL="0" indent="0">
              <a:buNone/>
            </a:pPr>
            <a:endParaRPr lang="sk-SK" sz="2000" dirty="0">
              <a:solidFill>
                <a:prstClr val="black"/>
              </a:solidFill>
              <a:latin typeface="Arial"/>
              <a:cs typeface="Arial"/>
            </a:endParaRPr>
          </a:p>
          <a:p>
            <a:pPr marL="0" indent="0">
              <a:buNone/>
            </a:pPr>
            <a:r>
              <a:rPr lang="sk-SK" sz="2000" dirty="0">
                <a:latin typeface="Arial"/>
                <a:cs typeface="Arial"/>
              </a:rPr>
              <a:t>podloženými informáciami, ktoré naznačujú možné ohrozenie / porušenie verejného záujmu. </a:t>
            </a:r>
            <a:endParaRPr lang="sk-SK" sz="2000" dirty="0">
              <a:latin typeface="Arial" panose="020B0604020202020204" pitchFamily="34" charset="0"/>
              <a:cs typeface="Arial" panose="020B0604020202020204" pitchFamily="34" charset="0"/>
            </a:endParaRPr>
          </a:p>
          <a:p>
            <a:endParaRPr lang="sk-SK" dirty="0">
              <a:solidFill>
                <a:schemeClr val="tx1"/>
              </a:solidFill>
            </a:endParaRPr>
          </a:p>
        </p:txBody>
      </p:sp>
      <p:sp>
        <p:nvSpPr>
          <p:cNvPr id="8" name="Nadpis 2">
            <a:extLst>
              <a:ext uri="{FF2B5EF4-FFF2-40B4-BE49-F238E27FC236}">
                <a16:creationId xmlns:a16="http://schemas.microsoft.com/office/drawing/2014/main" id="{1795510B-E26A-22F4-81D5-3BC8587B95D5}"/>
              </a:ext>
            </a:extLst>
          </p:cNvPr>
          <p:cNvSpPr>
            <a:spLocks noGrp="1"/>
          </p:cNvSpPr>
          <p:nvPr>
            <p:ph type="ctrTitle"/>
          </p:nvPr>
        </p:nvSpPr>
        <p:spPr>
          <a:xfrm>
            <a:off x="0" y="225425"/>
            <a:ext cx="12191999" cy="903288"/>
          </a:xfrm>
          <a:solidFill>
            <a:srgbClr val="27348B"/>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normAutofit/>
          </a:bodyPr>
          <a:lstStyle/>
          <a:p>
            <a:r>
              <a:rPr lang="sk-SK" sz="2900" dirty="0">
                <a:solidFill>
                  <a:srgbClr val="FFFFFF"/>
                </a:solidFill>
                <a:latin typeface="Arial"/>
                <a:cs typeface="Arial"/>
              </a:rPr>
              <a:t>  Dôležité interné dokumenty</a:t>
            </a:r>
            <a:endParaRPr lang="en-GB" sz="2900" dirty="0">
              <a:solidFill>
                <a:srgbClr val="FFFFFF"/>
              </a:solidFill>
              <a:latin typeface="Arial"/>
              <a:cs typeface="Arial"/>
            </a:endParaRPr>
          </a:p>
        </p:txBody>
      </p:sp>
      <p:sp>
        <p:nvSpPr>
          <p:cNvPr id="4" name="Zástupný objekt pre obsah 2">
            <a:extLst>
              <a:ext uri="{FF2B5EF4-FFF2-40B4-BE49-F238E27FC236}">
                <a16:creationId xmlns:a16="http://schemas.microsoft.com/office/drawing/2014/main" id="{CE9CDDB0-1917-08C1-56A5-DB0125C8FAF9}"/>
              </a:ext>
            </a:extLst>
          </p:cNvPr>
          <p:cNvSpPr txBox="1">
            <a:spLocks/>
          </p:cNvSpPr>
          <p:nvPr/>
        </p:nvSpPr>
        <p:spPr>
          <a:xfrm>
            <a:off x="3051022" y="1906545"/>
            <a:ext cx="7785981" cy="4383171"/>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Wingdings" panose="05000000000000000000" pitchFamily="2" charset="2"/>
              <a:buChar char="q"/>
              <a:tabLst/>
              <a:defRPr/>
            </a:pPr>
            <a:endParaRPr kumimoji="0" lang="sk-SK" sz="2100" b="0" i="0" u="none" strike="noStrike" kern="1200" cap="none" spc="0" normalizeH="0" baseline="0" noProof="0" dirty="0">
              <a:ln>
                <a:noFill/>
              </a:ln>
              <a:solidFill>
                <a:srgbClr val="27348B"/>
              </a:solidFill>
              <a:effectLst/>
              <a:uLnTx/>
              <a:uFillTx/>
              <a:latin typeface="Arial" panose="020B0604020202020204" pitchFamily="34" charset="0"/>
              <a:ea typeface="+mn-ea"/>
              <a:cs typeface="Arial" panose="020B0604020202020204" pitchFamily="34" charset="0"/>
            </a:endParaRPr>
          </a:p>
          <a:p>
            <a:pPr marL="228600" marR="0" lvl="0" indent="-228600" algn="l" defTabSz="914400" rtl="0" eaLnBrk="1" fontAlgn="auto" latinLnBrk="0" hangingPunct="1">
              <a:lnSpc>
                <a:spcPct val="90000"/>
              </a:lnSpc>
              <a:spcBef>
                <a:spcPts val="1000"/>
              </a:spcBef>
              <a:spcAft>
                <a:spcPts val="0"/>
              </a:spcAft>
              <a:buClrTx/>
              <a:buSzTx/>
              <a:buFont typeface="Wingdings" panose="05000000000000000000" pitchFamily="2" charset="2"/>
              <a:buChar char="q"/>
              <a:tabLst/>
              <a:defRPr/>
            </a:pPr>
            <a:endParaRPr kumimoji="0" lang="sk-SK" sz="2100" b="1" i="0" u="none" strike="noStrike" kern="1200" cap="none" spc="0" normalizeH="0" baseline="0" noProof="0" dirty="0">
              <a:ln>
                <a:noFill/>
              </a:ln>
              <a:solidFill>
                <a:srgbClr val="27348B"/>
              </a:solidFill>
              <a:effectLst/>
              <a:uLnTx/>
              <a:uFillTx/>
              <a:latin typeface="Arial"/>
              <a:ea typeface="+mn-ea"/>
              <a:cs typeface="Arial"/>
            </a:endParaRPr>
          </a:p>
          <a:p>
            <a:pPr marL="228600" marR="0" lvl="0" indent="-228600" algn="l" defTabSz="914400" rtl="0" eaLnBrk="1" fontAlgn="auto" latinLnBrk="0" hangingPunct="1">
              <a:lnSpc>
                <a:spcPct val="90000"/>
              </a:lnSpc>
              <a:spcBef>
                <a:spcPts val="1000"/>
              </a:spcBef>
              <a:spcAft>
                <a:spcPts val="0"/>
              </a:spcAft>
              <a:buClrTx/>
              <a:buSzTx/>
              <a:buFont typeface="Wingdings" panose="05000000000000000000" pitchFamily="2" charset="2"/>
              <a:buChar char="q"/>
              <a:tabLst/>
              <a:defRPr/>
            </a:pPr>
            <a:endParaRPr kumimoji="0" lang="sk-SK" sz="2100" b="1" i="0" u="none" strike="noStrike" kern="1200" cap="none" spc="0" normalizeH="0" baseline="0" noProof="0" dirty="0">
              <a:ln>
                <a:noFill/>
              </a:ln>
              <a:solidFill>
                <a:srgbClr val="27348B"/>
              </a:solidFill>
              <a:effectLst/>
              <a:uLnTx/>
              <a:uFillTx/>
              <a:latin typeface="Arial" panose="020B0604020202020204" pitchFamily="34" charset="0"/>
              <a:ea typeface="+mn-ea"/>
              <a:cs typeface="Arial" panose="020B0604020202020204" pitchFamily="34" charset="0"/>
            </a:endParaRPr>
          </a:p>
          <a:p>
            <a:pPr>
              <a:buFont typeface="Wingdings" panose="05000000000000000000" pitchFamily="2" charset="2"/>
              <a:buChar char="q"/>
              <a:defRPr/>
            </a:pPr>
            <a:r>
              <a:rPr lang="sk-SK" sz="2100" b="1" dirty="0">
                <a:solidFill>
                  <a:srgbClr val="27348B"/>
                </a:solidFill>
                <a:latin typeface="Arial"/>
                <a:cs typeface="Arial"/>
              </a:rPr>
              <a:t> </a:t>
            </a:r>
            <a:r>
              <a:rPr lang="sk-SK" sz="2100" b="1" dirty="0">
                <a:solidFill>
                  <a:srgbClr val="27348B"/>
                </a:solidFill>
                <a:ea typeface="+mn-lt"/>
                <a:cs typeface="+mn-lt"/>
              </a:rPr>
              <a:t>Smernica o podávaní a preverovaní oznámení</a:t>
            </a:r>
          </a:p>
          <a:p>
            <a:pPr>
              <a:buFont typeface="Wingdings" panose="05000000000000000000" pitchFamily="2" charset="2"/>
              <a:buChar char="q"/>
              <a:defRPr/>
            </a:pPr>
            <a:endParaRPr lang="sk-SK" sz="2100" b="1" dirty="0">
              <a:solidFill>
                <a:srgbClr val="27348B"/>
              </a:solidFill>
              <a:latin typeface="Deto Grotesk"/>
              <a:cs typeface="Arial"/>
            </a:endParaRPr>
          </a:p>
          <a:p>
            <a:pPr>
              <a:buFont typeface="Wingdings" panose="05000000000000000000" pitchFamily="2" charset="2"/>
              <a:buChar char="q"/>
              <a:defRPr/>
            </a:pPr>
            <a:r>
              <a:rPr lang="sk-SK" sz="2100" b="1" dirty="0">
                <a:solidFill>
                  <a:srgbClr val="27348B"/>
                </a:solidFill>
                <a:latin typeface="Deto Grotesk"/>
                <a:cs typeface="Arial"/>
              </a:rPr>
              <a:t>Protikorupčný program</a:t>
            </a:r>
            <a:endParaRPr lang="sk-SK" dirty="0"/>
          </a:p>
          <a:p>
            <a:pPr lvl="0">
              <a:buFont typeface="Wingdings" panose="05000000000000000000" pitchFamily="2" charset="2"/>
              <a:buChar char="q"/>
              <a:defRPr/>
            </a:pPr>
            <a:endParaRPr kumimoji="0" lang="sk-SK" sz="2100" b="1" i="0" u="none" strike="noStrike" kern="1200" cap="none" spc="0" normalizeH="0" baseline="0" noProof="0" dirty="0">
              <a:ln>
                <a:noFill/>
              </a:ln>
              <a:solidFill>
                <a:srgbClr val="27348B"/>
              </a:solidFill>
              <a:effectLst/>
              <a:uLnTx/>
              <a:uFillTx/>
              <a:latin typeface="Deto Grotesk" panose="00000500000000000000" pitchFamily="50" charset="-18"/>
              <a:cs typeface="Arial"/>
            </a:endParaRPr>
          </a:p>
          <a:p>
            <a:pPr>
              <a:buFont typeface="Wingdings" panose="05000000000000000000" pitchFamily="2" charset="2"/>
              <a:buChar char="q"/>
              <a:defRPr/>
            </a:pPr>
            <a:r>
              <a:rPr lang="sk-SK" sz="2100" b="1" dirty="0">
                <a:solidFill>
                  <a:srgbClr val="27348B"/>
                </a:solidFill>
                <a:latin typeface="Deto Grotesk"/>
                <a:cs typeface="Arial"/>
              </a:rPr>
              <a:t> Protikorupčná politika</a:t>
            </a:r>
            <a:endParaRPr lang="sk-SK" sz="2100" b="1" i="0" u="none" strike="noStrike" kern="1200" cap="none" spc="0" normalizeH="0" baseline="0" noProof="0" dirty="0">
              <a:ln>
                <a:noFill/>
              </a:ln>
              <a:solidFill>
                <a:srgbClr val="27348B"/>
              </a:solidFill>
              <a:effectLst/>
              <a:uLnTx/>
              <a:uFillTx/>
              <a:latin typeface="Deto Grotesk"/>
              <a:cs typeface="Arial" panose="020B0604020202020204" pitchFamily="34" charset="0"/>
            </a:endParaRPr>
          </a:p>
          <a:p>
            <a:pPr lvl="0">
              <a:buFont typeface="Wingdings,Sans-Serif" panose="05000000000000000000" pitchFamily="2" charset="2"/>
              <a:buChar char="q"/>
              <a:defRPr/>
            </a:pPr>
            <a:endParaRPr lang="sk-SK" sz="2100" b="1" dirty="0">
              <a:solidFill>
                <a:srgbClr val="27348B"/>
              </a:solidFill>
              <a:latin typeface="Deto Grotesk" panose="00000500000000000000" pitchFamily="50" charset="-18"/>
              <a:cs typeface="Arial" panose="020B0604020202020204" pitchFamily="34" charset="0"/>
            </a:endParaRPr>
          </a:p>
          <a:p>
            <a:pPr marL="228600" marR="0" lvl="0" indent="-228600" algn="l" defTabSz="914400" rtl="0" eaLnBrk="1" fontAlgn="auto" latinLnBrk="0" hangingPunct="1">
              <a:lnSpc>
                <a:spcPct val="90000"/>
              </a:lnSpc>
              <a:spcBef>
                <a:spcPts val="1000"/>
              </a:spcBef>
              <a:spcAft>
                <a:spcPts val="0"/>
              </a:spcAft>
              <a:buClrTx/>
              <a:buSzTx/>
              <a:buFont typeface="Wingdings,Sans-Serif" panose="05000000000000000000" pitchFamily="2" charset="2"/>
              <a:buChar char="q"/>
              <a:tabLst/>
              <a:defRPr/>
            </a:pPr>
            <a:r>
              <a:rPr kumimoji="0" lang="sk-SK" sz="2100" b="1" i="0" u="none" strike="noStrike" kern="1200" cap="none" spc="0" normalizeH="0" baseline="0" noProof="0" dirty="0">
                <a:ln>
                  <a:noFill/>
                </a:ln>
                <a:solidFill>
                  <a:srgbClr val="27348B"/>
                </a:solidFill>
                <a:effectLst/>
                <a:uLnTx/>
                <a:uFillTx/>
                <a:latin typeface="Deto Grotesk" panose="00000500000000000000" pitchFamily="50" charset="-18"/>
                <a:cs typeface="Arial"/>
              </a:rPr>
              <a:t> Politika darov</a:t>
            </a:r>
            <a:endParaRPr lang="sk-SK" sz="2100" b="1" dirty="0">
              <a:solidFill>
                <a:srgbClr val="27348B"/>
              </a:solidFill>
              <a:latin typeface="Deto Grotesk" panose="00000500000000000000" pitchFamily="50" charset="-18"/>
              <a:cs typeface="Arial"/>
            </a:endParaRPr>
          </a:p>
          <a:p>
            <a:pPr marL="228600" marR="0" lvl="0" indent="-228600" algn="l" defTabSz="914400" rtl="0" eaLnBrk="1" fontAlgn="auto" latinLnBrk="0" hangingPunct="1">
              <a:lnSpc>
                <a:spcPct val="90000"/>
              </a:lnSpc>
              <a:spcBef>
                <a:spcPts val="1000"/>
              </a:spcBef>
              <a:spcAft>
                <a:spcPts val="0"/>
              </a:spcAft>
              <a:buClrTx/>
              <a:buSzTx/>
              <a:buFont typeface="Wingdings,Sans-Serif" panose="05000000000000000000" pitchFamily="2" charset="2"/>
              <a:buChar char="q"/>
              <a:tabLst/>
              <a:defRPr/>
            </a:pPr>
            <a:endParaRPr kumimoji="0" lang="sk-SK" sz="2100" b="1" i="0" u="none" strike="noStrike" kern="1200" cap="none" spc="0" normalizeH="0" baseline="0" noProof="0" dirty="0">
              <a:ln>
                <a:noFill/>
              </a:ln>
              <a:solidFill>
                <a:srgbClr val="27348B"/>
              </a:solidFill>
              <a:effectLst/>
              <a:uLnTx/>
              <a:uFillTx/>
              <a:latin typeface="Deto Grotesk" panose="00000500000000000000" pitchFamily="50" charset="-18"/>
              <a:cs typeface="Arial"/>
            </a:endParaRPr>
          </a:p>
          <a:p>
            <a:pPr lvl="0">
              <a:buFont typeface="Wingdings,Sans-Serif" panose="05000000000000000000" pitchFamily="2" charset="2"/>
              <a:buChar char="q"/>
              <a:defRPr/>
            </a:pPr>
            <a:r>
              <a:rPr kumimoji="0" lang="sk-SK" sz="2100" b="1" i="0" u="none" strike="noStrike" kern="1200" cap="none" spc="0" normalizeH="0" baseline="0" noProof="0" dirty="0">
                <a:ln>
                  <a:noFill/>
                </a:ln>
                <a:solidFill>
                  <a:srgbClr val="27348B"/>
                </a:solidFill>
                <a:effectLst/>
                <a:uLnTx/>
                <a:uFillTx/>
                <a:latin typeface="Deto Grotesk" panose="00000500000000000000" pitchFamily="50" charset="-18"/>
                <a:cs typeface="Arial"/>
              </a:rPr>
              <a:t> </a:t>
            </a:r>
            <a:r>
              <a:rPr lang="sk-SK" sz="2100" b="1" dirty="0">
                <a:solidFill>
                  <a:srgbClr val="27348B"/>
                </a:solidFill>
                <a:latin typeface="Deto Grotesk" panose="00000500000000000000" pitchFamily="50" charset="-18"/>
                <a:cs typeface="Arial"/>
              </a:rPr>
              <a:t>Smernica o konflikte záujmov</a:t>
            </a:r>
            <a:endParaRPr kumimoji="0" lang="sk-SK" sz="2100" b="1" i="0" u="none" strike="noStrike" kern="1200" cap="none" spc="0" normalizeH="0" baseline="0" noProof="0" dirty="0">
              <a:ln>
                <a:noFill/>
              </a:ln>
              <a:solidFill>
                <a:srgbClr val="27348B"/>
              </a:solidFill>
              <a:effectLst/>
              <a:uLnTx/>
              <a:uFillTx/>
              <a:latin typeface="Deto Grotesk" panose="00000500000000000000" pitchFamily="50" charset="-18"/>
              <a:cs typeface="Arial"/>
            </a:endParaRPr>
          </a:p>
          <a:p>
            <a:pPr marL="228600" marR="0" lvl="0" indent="-228600" algn="l" defTabSz="914400" rtl="0" eaLnBrk="1" fontAlgn="auto" latinLnBrk="0" hangingPunct="1">
              <a:lnSpc>
                <a:spcPct val="90000"/>
              </a:lnSpc>
              <a:spcBef>
                <a:spcPts val="1000"/>
              </a:spcBef>
              <a:spcAft>
                <a:spcPts val="0"/>
              </a:spcAft>
              <a:buClrTx/>
              <a:buSzTx/>
              <a:buFont typeface="Wingdings,Sans-Serif" panose="05000000000000000000" pitchFamily="2" charset="2"/>
              <a:buChar char="q"/>
              <a:tabLst/>
              <a:defRPr/>
            </a:pPr>
            <a:endParaRPr lang="sk-SK" sz="2100" b="1" dirty="0">
              <a:solidFill>
                <a:srgbClr val="27348B"/>
              </a:solidFill>
              <a:latin typeface="Deto Grotesk" panose="00000500000000000000" pitchFamily="50" charset="-18"/>
              <a:cs typeface="Arial"/>
            </a:endParaRPr>
          </a:p>
          <a:p>
            <a:pPr lvl="0">
              <a:buFont typeface="Wingdings,Sans-Serif" panose="05000000000000000000" pitchFamily="2" charset="2"/>
              <a:buChar char="q"/>
              <a:defRPr/>
            </a:pPr>
            <a:r>
              <a:rPr kumimoji="0" lang="sk-SK" sz="2100" b="1" i="0" u="none" strike="noStrike" kern="1200" cap="none" spc="0" normalizeH="0" baseline="0" noProof="0" dirty="0">
                <a:ln>
                  <a:noFill/>
                </a:ln>
                <a:solidFill>
                  <a:srgbClr val="27348B"/>
                </a:solidFill>
                <a:effectLst/>
                <a:uLnTx/>
                <a:uFillTx/>
                <a:latin typeface="Deto Grotesk" panose="00000500000000000000" pitchFamily="50" charset="-18"/>
                <a:cs typeface="Arial"/>
              </a:rPr>
              <a:t> </a:t>
            </a:r>
            <a:r>
              <a:rPr lang="sk-SK" sz="2100" b="1" dirty="0">
                <a:solidFill>
                  <a:srgbClr val="27348B"/>
                </a:solidFill>
                <a:latin typeface="Deto Grotesk" panose="00000500000000000000" pitchFamily="50" charset="-18"/>
                <a:cs typeface="Arial"/>
              </a:rPr>
              <a:t>Smernica o majetkových priznaniach</a:t>
            </a:r>
            <a:endParaRPr kumimoji="0" lang="sk-SK" sz="2100" b="1" i="0" u="none" strike="noStrike" kern="1200" cap="none" spc="0" normalizeH="0" baseline="0" noProof="0" dirty="0">
              <a:ln>
                <a:noFill/>
              </a:ln>
              <a:solidFill>
                <a:srgbClr val="27348B"/>
              </a:solidFill>
              <a:effectLst/>
              <a:uLnTx/>
              <a:uFillTx/>
              <a:latin typeface="Deto Grotesk" panose="00000500000000000000" pitchFamily="50" charset="-18"/>
              <a:cs typeface="Arial"/>
            </a:endParaRPr>
          </a:p>
          <a:p>
            <a:pPr marL="228600" marR="0" lvl="0" indent="-228600" algn="l" defTabSz="914400" rtl="0" eaLnBrk="1" fontAlgn="auto" latinLnBrk="0" hangingPunct="1">
              <a:lnSpc>
                <a:spcPct val="90000"/>
              </a:lnSpc>
              <a:spcBef>
                <a:spcPts val="1000"/>
              </a:spcBef>
              <a:spcAft>
                <a:spcPts val="0"/>
              </a:spcAft>
              <a:buClrTx/>
              <a:buSzTx/>
              <a:buFont typeface="Wingdings" panose="05000000000000000000" pitchFamily="2" charset="2"/>
              <a:buChar char="q"/>
              <a:tabLst/>
              <a:defRPr/>
            </a:pPr>
            <a:endParaRPr kumimoji="0" lang="sk-SK" sz="2100" b="1" i="0" u="none" strike="noStrike" kern="1200" cap="none" spc="0" normalizeH="0" baseline="0" noProof="0" dirty="0">
              <a:ln>
                <a:noFill/>
              </a:ln>
              <a:solidFill>
                <a:srgbClr val="27348B"/>
              </a:solidFill>
              <a:effectLst/>
              <a:uLnTx/>
              <a:uFillTx/>
              <a:latin typeface="Arial" panose="020B0604020202020204" pitchFamily="34" charset="0"/>
              <a:ea typeface="+mn-ea"/>
              <a:cs typeface="Arial" panose="020B0604020202020204" pitchFamily="34" charset="0"/>
            </a:endParaRPr>
          </a:p>
          <a:p>
            <a:pPr marL="228600" marR="0" lvl="0" indent="-228600" algn="l" defTabSz="914400" rtl="0" eaLnBrk="1" fontAlgn="auto" latinLnBrk="0" hangingPunct="1">
              <a:lnSpc>
                <a:spcPct val="90000"/>
              </a:lnSpc>
              <a:spcBef>
                <a:spcPts val="1000"/>
              </a:spcBef>
              <a:spcAft>
                <a:spcPts val="0"/>
              </a:spcAft>
              <a:buClrTx/>
              <a:buSzTx/>
              <a:buFont typeface="Wingdings" panose="05000000000000000000" pitchFamily="2" charset="2"/>
              <a:buChar char="q"/>
              <a:tabLst/>
              <a:defRPr/>
            </a:pPr>
            <a:endParaRPr kumimoji="0" lang="sk-SK" sz="2100" b="1" i="0" u="none" strike="noStrike" kern="1200" cap="none" spc="0" normalizeH="0" baseline="0" noProof="0" dirty="0">
              <a:ln>
                <a:noFill/>
              </a:ln>
              <a:solidFill>
                <a:srgbClr val="27348B"/>
              </a:solidFill>
              <a:effectLst/>
              <a:uLnTx/>
              <a:uFillTx/>
              <a:latin typeface="Arial" panose="020B0604020202020204" pitchFamily="34" charset="0"/>
              <a:ea typeface="+mn-ea"/>
              <a:cs typeface="Arial" panose="020B0604020202020204" pitchFamily="34" charset="0"/>
            </a:endParaRPr>
          </a:p>
          <a:p>
            <a:pPr marL="228600" marR="0" lvl="0" indent="-228600" algn="l" defTabSz="914400" rtl="0" eaLnBrk="1" fontAlgn="auto" latinLnBrk="0" hangingPunct="1">
              <a:lnSpc>
                <a:spcPct val="90000"/>
              </a:lnSpc>
              <a:spcBef>
                <a:spcPts val="1000"/>
              </a:spcBef>
              <a:spcAft>
                <a:spcPts val="0"/>
              </a:spcAft>
              <a:buClrTx/>
              <a:buSzTx/>
              <a:buFont typeface="Wingdings" panose="05000000000000000000" pitchFamily="2" charset="2"/>
              <a:buChar char="q"/>
              <a:tabLst/>
              <a:defRPr/>
            </a:pPr>
            <a:endParaRPr kumimoji="0" lang="sk-SK" sz="2100" b="0" i="0" u="none" strike="noStrike" kern="1200" cap="none" spc="0" normalizeH="0" baseline="0" noProof="0" dirty="0">
              <a:ln>
                <a:noFill/>
              </a:ln>
              <a:solidFill>
                <a:srgbClr val="27348B"/>
              </a:solidFill>
              <a:effectLst/>
              <a:uLnTx/>
              <a:uFillTx/>
              <a:latin typeface="Bahnschrift SemiBold" panose="020B0502040204020203" pitchFamily="34" charset="0"/>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sk-SK" sz="2100" b="0" i="0" u="none" strike="noStrike" kern="1200" cap="none" spc="0" normalizeH="0" baseline="0" noProof="0" dirty="0">
              <a:ln>
                <a:noFill/>
              </a:ln>
              <a:solidFill>
                <a:srgbClr val="27348B"/>
              </a:solidFill>
              <a:effectLst/>
              <a:uLnTx/>
              <a:uFillTx/>
              <a:latin typeface="Calibri" panose="020F0502020204030204"/>
              <a:ea typeface="+mn-ea"/>
              <a:cs typeface="+mn-cs"/>
            </a:endParaRPr>
          </a:p>
        </p:txBody>
      </p:sp>
      <p:pic>
        <p:nvPicPr>
          <p:cNvPr id="6" name="Grafický objekt 5" descr="Otvorená kniha obrys">
            <a:extLst>
              <a:ext uri="{FF2B5EF4-FFF2-40B4-BE49-F238E27FC236}">
                <a16:creationId xmlns:a16="http://schemas.microsoft.com/office/drawing/2014/main" id="{CCD7BC78-3470-9228-3728-1F4170322FF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38191" y="2703775"/>
            <a:ext cx="1705262" cy="1705262"/>
          </a:xfrm>
          <a:prstGeom prst="rect">
            <a:avLst/>
          </a:prstGeom>
        </p:spPr>
      </p:pic>
    </p:spTree>
    <p:extLst>
      <p:ext uri="{BB962C8B-B14F-4D97-AF65-F5344CB8AC3E}">
        <p14:creationId xmlns:p14="http://schemas.microsoft.com/office/powerpoint/2010/main" val="30133872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E73458"/>
        </a:solidFill>
        <a:effectLst/>
      </p:bgPr>
    </p:bg>
    <p:spTree>
      <p:nvGrpSpPr>
        <p:cNvPr id="1" name=""/>
        <p:cNvGrpSpPr/>
        <p:nvPr/>
      </p:nvGrpSpPr>
      <p:grpSpPr>
        <a:xfrm>
          <a:off x="0" y="0"/>
          <a:ext cx="0" cy="0"/>
          <a:chOff x="0" y="0"/>
          <a:chExt cx="0" cy="0"/>
        </a:xfrm>
      </p:grpSpPr>
      <p:sp>
        <p:nvSpPr>
          <p:cNvPr id="3" name="AutoShape 2" descr="qr code">
            <a:extLst>
              <a:ext uri="{FF2B5EF4-FFF2-40B4-BE49-F238E27FC236}">
                <a16:creationId xmlns:a16="http://schemas.microsoft.com/office/drawing/2014/main" id="{8D2F8DAB-F08D-19B1-A749-EB3159388ECF}"/>
              </a:ext>
            </a:extLst>
          </p:cNvPr>
          <p:cNvSpPr>
            <a:spLocks noChangeAspect="1" noChangeArrowheads="1"/>
          </p:cNvSpPr>
          <p:nvPr/>
        </p:nvSpPr>
        <p:spPr bwMode="auto">
          <a:xfrm>
            <a:off x="5607982"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sk-SK"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 name="BlokTextu 12">
            <a:extLst>
              <a:ext uri="{FF2B5EF4-FFF2-40B4-BE49-F238E27FC236}">
                <a16:creationId xmlns:a16="http://schemas.microsoft.com/office/drawing/2014/main" id="{54E28394-303E-D45D-537B-7FCC6475132B}"/>
              </a:ext>
            </a:extLst>
          </p:cNvPr>
          <p:cNvSpPr txBox="1"/>
          <p:nvPr/>
        </p:nvSpPr>
        <p:spPr>
          <a:xfrm>
            <a:off x="1149790" y="2096993"/>
            <a:ext cx="10284737" cy="2677656"/>
          </a:xfrm>
          <a:prstGeom prst="rect">
            <a:avLst/>
          </a:prstGeom>
          <a:noFill/>
        </p:spPr>
        <p:txBody>
          <a:bodyPr wrap="square">
            <a:spAutoFit/>
          </a:bodyPr>
          <a:lstStyle/>
          <a:p>
            <a:r>
              <a:rPr lang="sk-SK" sz="2100" i="1" dirty="0">
                <a:solidFill>
                  <a:srgbClr val="FFFFFF"/>
                </a:solidFill>
                <a:latin typeface="Deto Grotesk" panose="00000500000000000000" pitchFamily="50" charset="-18"/>
                <a:cs typeface="Arial" panose="020B0604020202020204" pitchFamily="34" charset="0"/>
              </a:rPr>
              <a:t>Ste zamestnaný na odbore verejného obstarávania a pri svojej pracovnej činnosti si všimnete, že výberové konanie na upratovacie služby bolo zmanipulované a zmluvne dohodnutá zákazka predražená.</a:t>
            </a:r>
          </a:p>
          <a:p>
            <a:endParaRPr lang="sk-SK" sz="2100" i="1" dirty="0">
              <a:solidFill>
                <a:srgbClr val="FFFFFF"/>
              </a:solidFill>
              <a:latin typeface="Deto Grotesk" panose="00000500000000000000" pitchFamily="50" charset="-18"/>
              <a:cs typeface="Arial" panose="020B0604020202020204" pitchFamily="34" charset="0"/>
            </a:endParaRPr>
          </a:p>
          <a:p>
            <a:r>
              <a:rPr lang="sk-SK" sz="2100" i="1" dirty="0">
                <a:solidFill>
                  <a:srgbClr val="FFFFFF"/>
                </a:solidFill>
                <a:latin typeface="Deto Grotesk" panose="00000500000000000000" pitchFamily="50" charset="-18"/>
                <a:cs typeface="Arial" panose="020B0604020202020204" pitchFamily="34" charset="0"/>
              </a:rPr>
              <a:t>Všetko nasvedčuje tomu, že za všetkým stojí vedúci odboru.</a:t>
            </a:r>
          </a:p>
          <a:p>
            <a:endParaRPr lang="sk-SK" sz="2100" dirty="0">
              <a:solidFill>
                <a:srgbClr val="FFFFFF"/>
              </a:solidFill>
              <a:latin typeface="Deto Grotesk" panose="00000500000000000000" pitchFamily="50" charset="-18"/>
              <a:cs typeface="Arial" panose="020B0604020202020204" pitchFamily="34" charset="0"/>
            </a:endParaRPr>
          </a:p>
          <a:p>
            <a:endParaRPr lang="sk-SK" sz="2100" dirty="0">
              <a:solidFill>
                <a:srgbClr val="FFFFFF"/>
              </a:solidFill>
              <a:latin typeface="Deto Grotesk" panose="00000500000000000000" pitchFamily="50" charset="-18"/>
              <a:cs typeface="Arial" panose="020B0604020202020204" pitchFamily="34" charset="0"/>
            </a:endParaRPr>
          </a:p>
          <a:p>
            <a:endParaRPr lang="sk-SK" sz="2100" dirty="0">
              <a:solidFill>
                <a:srgbClr val="FFFFFF"/>
              </a:solidFill>
              <a:latin typeface="Deto Grotesk" panose="00000500000000000000" pitchFamily="50" charset="-18"/>
              <a:cs typeface="Arial" panose="020B0604020202020204" pitchFamily="34" charset="0"/>
            </a:endParaRPr>
          </a:p>
        </p:txBody>
      </p:sp>
      <p:sp>
        <p:nvSpPr>
          <p:cNvPr id="14" name="Nadpis 1">
            <a:extLst>
              <a:ext uri="{FF2B5EF4-FFF2-40B4-BE49-F238E27FC236}">
                <a16:creationId xmlns:a16="http://schemas.microsoft.com/office/drawing/2014/main" id="{0924E1B8-CE19-3A32-2039-B880567D2CFA}"/>
              </a:ext>
            </a:extLst>
          </p:cNvPr>
          <p:cNvSpPr txBox="1">
            <a:spLocks/>
          </p:cNvSpPr>
          <p:nvPr/>
        </p:nvSpPr>
        <p:spPr>
          <a:xfrm>
            <a:off x="552261" y="281092"/>
            <a:ext cx="5889031" cy="90377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sk-SK" sz="2900" b="1" dirty="0">
                <a:solidFill>
                  <a:srgbClr val="FFFFFF"/>
                </a:solidFill>
                <a:latin typeface="Deto Grotesk" panose="00000500000000000000" pitchFamily="50" charset="-18"/>
              </a:rPr>
              <a:t>PRÍPADOVÁ ŠTÚDIA</a:t>
            </a:r>
          </a:p>
        </p:txBody>
      </p:sp>
      <p:sp>
        <p:nvSpPr>
          <p:cNvPr id="15" name="Nadpis 1">
            <a:extLst>
              <a:ext uri="{FF2B5EF4-FFF2-40B4-BE49-F238E27FC236}">
                <a16:creationId xmlns:a16="http://schemas.microsoft.com/office/drawing/2014/main" id="{D7C3CBC7-84F6-7384-A8A6-475DA92B7EE9}"/>
              </a:ext>
            </a:extLst>
          </p:cNvPr>
          <p:cNvSpPr>
            <a:spLocks noGrp="1"/>
          </p:cNvSpPr>
          <p:nvPr>
            <p:ph type="title"/>
          </p:nvPr>
        </p:nvSpPr>
        <p:spPr>
          <a:xfrm>
            <a:off x="2955301" y="4328198"/>
            <a:ext cx="596660" cy="892902"/>
          </a:xfrm>
        </p:spPr>
        <p:txBody>
          <a:bodyPr>
            <a:noAutofit/>
          </a:bodyPr>
          <a:lstStyle/>
          <a:p>
            <a:r>
              <a:rPr lang="sk-SK" sz="6000" dirty="0">
                <a:solidFill>
                  <a:srgbClr val="FFFFFF"/>
                </a:solidFill>
                <a:latin typeface="Deto Grotesk" panose="00000500000000000000" pitchFamily="50" charset="-18"/>
              </a:rPr>
              <a:t>?</a:t>
            </a:r>
          </a:p>
        </p:txBody>
      </p:sp>
      <p:sp>
        <p:nvSpPr>
          <p:cNvPr id="17" name="BlokTextu 16">
            <a:extLst>
              <a:ext uri="{FF2B5EF4-FFF2-40B4-BE49-F238E27FC236}">
                <a16:creationId xmlns:a16="http://schemas.microsoft.com/office/drawing/2014/main" id="{B0A6E97A-BB44-E69C-3468-634F9A5DEDF5}"/>
              </a:ext>
            </a:extLst>
          </p:cNvPr>
          <p:cNvSpPr txBox="1"/>
          <p:nvPr/>
        </p:nvSpPr>
        <p:spPr>
          <a:xfrm>
            <a:off x="2722185" y="4574594"/>
            <a:ext cx="6097508" cy="400110"/>
          </a:xfrm>
          <a:prstGeom prst="rect">
            <a:avLst/>
          </a:prstGeom>
          <a:noFill/>
        </p:spPr>
        <p:txBody>
          <a:bodyPr wrap="square">
            <a:spAutoFit/>
          </a:bodyPr>
          <a:lstStyle/>
          <a:p>
            <a:pPr algn="ctr"/>
            <a:r>
              <a:rPr lang="sk-SK" sz="2000" b="1" dirty="0">
                <a:solidFill>
                  <a:srgbClr val="FFFFFF"/>
                </a:solidFill>
                <a:latin typeface="Deto Grotesk" panose="00000500000000000000" pitchFamily="50" charset="-18"/>
                <a:cs typeface="Arial" panose="020B0604020202020204" pitchFamily="34" charset="0"/>
              </a:rPr>
              <a:t>Čo by ste v takejto situácii urobili</a:t>
            </a:r>
          </a:p>
        </p:txBody>
      </p:sp>
      <p:sp>
        <p:nvSpPr>
          <p:cNvPr id="18" name="Nadpis 1">
            <a:extLst>
              <a:ext uri="{FF2B5EF4-FFF2-40B4-BE49-F238E27FC236}">
                <a16:creationId xmlns:a16="http://schemas.microsoft.com/office/drawing/2014/main" id="{8BE554D5-0521-CBF8-1C50-1475317C7710}"/>
              </a:ext>
            </a:extLst>
          </p:cNvPr>
          <p:cNvSpPr txBox="1">
            <a:spLocks/>
          </p:cNvSpPr>
          <p:nvPr/>
        </p:nvSpPr>
        <p:spPr>
          <a:xfrm>
            <a:off x="8023734" y="4328198"/>
            <a:ext cx="596660" cy="89290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sk-SK" sz="6000" dirty="0">
                <a:solidFill>
                  <a:srgbClr val="FFFFFF"/>
                </a:solidFill>
                <a:latin typeface="Deto Grotesk" panose="00000500000000000000" pitchFamily="50" charset="-18"/>
              </a:rPr>
              <a:t>?</a:t>
            </a:r>
          </a:p>
        </p:txBody>
      </p:sp>
    </p:spTree>
    <p:extLst>
      <p:ext uri="{BB962C8B-B14F-4D97-AF65-F5344CB8AC3E}">
        <p14:creationId xmlns:p14="http://schemas.microsoft.com/office/powerpoint/2010/main" val="35720817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Nadpis 2">
            <a:extLst>
              <a:ext uri="{FF2B5EF4-FFF2-40B4-BE49-F238E27FC236}">
                <a16:creationId xmlns:a16="http://schemas.microsoft.com/office/drawing/2014/main" id="{1795510B-E26A-22F4-81D5-3BC8587B95D5}"/>
              </a:ext>
            </a:extLst>
          </p:cNvPr>
          <p:cNvSpPr>
            <a:spLocks noGrp="1"/>
          </p:cNvSpPr>
          <p:nvPr>
            <p:ph type="ctrTitle"/>
          </p:nvPr>
        </p:nvSpPr>
        <p:spPr>
          <a:xfrm>
            <a:off x="0" y="225425"/>
            <a:ext cx="12191999" cy="903288"/>
          </a:xfrm>
          <a:solidFill>
            <a:srgbClr val="27348B"/>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normAutofit/>
          </a:bodyPr>
          <a:lstStyle/>
          <a:p>
            <a:r>
              <a:rPr lang="sk-SK" sz="2900" dirty="0">
                <a:solidFill>
                  <a:srgbClr val="FFFFFF"/>
                </a:solidFill>
                <a:latin typeface="Arial"/>
                <a:cs typeface="Arial"/>
              </a:rPr>
              <a:t>   Kedy je potrebné sa ozvať?</a:t>
            </a:r>
            <a:endParaRPr lang="en-GB" sz="2900" dirty="0">
              <a:solidFill>
                <a:srgbClr val="FFFFFF"/>
              </a:solidFill>
              <a:latin typeface="Arial"/>
              <a:cs typeface="Arial"/>
            </a:endParaRPr>
          </a:p>
        </p:txBody>
      </p:sp>
      <p:pic>
        <p:nvPicPr>
          <p:cNvPr id="1026" name="Picture 2">
            <a:extLst>
              <a:ext uri="{FF2B5EF4-FFF2-40B4-BE49-F238E27FC236}">
                <a16:creationId xmlns:a16="http://schemas.microsoft.com/office/drawing/2014/main" id="{7124F252-2B30-9D61-B608-090CE4377E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4042" y="1615093"/>
            <a:ext cx="1819275" cy="181927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41C20AA4-FB8D-6389-A8A6-C2165539A80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79307" y="1617295"/>
            <a:ext cx="1819275" cy="181927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7111F621-D2B6-C8C8-623A-1A6FA4487FB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85657" y="1617296"/>
            <a:ext cx="1819275" cy="1819275"/>
          </a:xfrm>
          <a:prstGeom prst="rect">
            <a:avLst/>
          </a:prstGeom>
          <a:noFill/>
          <a:extLst>
            <a:ext uri="{909E8E84-426E-40DD-AFC4-6F175D3DCCD1}">
              <a14:hiddenFill xmlns:a14="http://schemas.microsoft.com/office/drawing/2010/main">
                <a:solidFill>
                  <a:srgbClr val="FFFFFF"/>
                </a:solidFill>
              </a14:hiddenFill>
            </a:ext>
          </a:extLst>
        </p:spPr>
      </p:pic>
      <p:sp>
        <p:nvSpPr>
          <p:cNvPr id="7" name="BlokTextu 6">
            <a:extLst>
              <a:ext uri="{FF2B5EF4-FFF2-40B4-BE49-F238E27FC236}">
                <a16:creationId xmlns:a16="http://schemas.microsoft.com/office/drawing/2014/main" id="{E0862772-786A-4AA5-E323-3FDF8894E314}"/>
              </a:ext>
            </a:extLst>
          </p:cNvPr>
          <p:cNvSpPr txBox="1"/>
          <p:nvPr/>
        </p:nvSpPr>
        <p:spPr>
          <a:xfrm>
            <a:off x="366638" y="3710194"/>
            <a:ext cx="3504400" cy="646331"/>
          </a:xfrm>
          <a:prstGeom prst="rect">
            <a:avLst/>
          </a:prstGeom>
          <a:noFill/>
        </p:spPr>
        <p:txBody>
          <a:bodyPr wrap="square">
            <a:spAutoFit/>
          </a:bodyPr>
          <a:lstStyle/>
          <a:p>
            <a:pPr algn="ctr"/>
            <a:r>
              <a:rPr lang="sk-SK" b="1" i="0" dirty="0">
                <a:solidFill>
                  <a:srgbClr val="27348B"/>
                </a:solidFill>
                <a:effectLst/>
                <a:latin typeface="Deto Grotesk" panose="00000500000000000000" pitchFamily="50" charset="-18"/>
              </a:rPr>
              <a:t>O nekalej praktike som sa dozvedel/a pri výkone práce</a:t>
            </a:r>
          </a:p>
        </p:txBody>
      </p:sp>
      <p:sp>
        <p:nvSpPr>
          <p:cNvPr id="10" name="BlokTextu 9">
            <a:extLst>
              <a:ext uri="{FF2B5EF4-FFF2-40B4-BE49-F238E27FC236}">
                <a16:creationId xmlns:a16="http://schemas.microsoft.com/office/drawing/2014/main" id="{BAD78594-BE04-E7D4-28AD-2D01F9D9A236}"/>
              </a:ext>
            </a:extLst>
          </p:cNvPr>
          <p:cNvSpPr txBox="1"/>
          <p:nvPr/>
        </p:nvSpPr>
        <p:spPr>
          <a:xfrm>
            <a:off x="4671493" y="3700482"/>
            <a:ext cx="2631541" cy="646331"/>
          </a:xfrm>
          <a:prstGeom prst="rect">
            <a:avLst/>
          </a:prstGeom>
          <a:noFill/>
        </p:spPr>
        <p:txBody>
          <a:bodyPr wrap="square">
            <a:spAutoFit/>
          </a:bodyPr>
          <a:lstStyle/>
          <a:p>
            <a:pPr algn="ctr"/>
            <a:r>
              <a:rPr lang="pl-PL" b="1" i="0" dirty="0">
                <a:solidFill>
                  <a:srgbClr val="27348B"/>
                </a:solidFill>
                <a:effectLst/>
                <a:latin typeface="Deto Grotesk" panose="00000500000000000000" pitchFamily="50" charset="-18"/>
              </a:rPr>
              <a:t>Oznámenie podávam v dobrej viere</a:t>
            </a:r>
          </a:p>
        </p:txBody>
      </p:sp>
      <p:sp>
        <p:nvSpPr>
          <p:cNvPr id="12" name="BlokTextu 11">
            <a:extLst>
              <a:ext uri="{FF2B5EF4-FFF2-40B4-BE49-F238E27FC236}">
                <a16:creationId xmlns:a16="http://schemas.microsoft.com/office/drawing/2014/main" id="{8DA17C69-7CAF-FAB4-7493-F87D22D532D6}"/>
              </a:ext>
            </a:extLst>
          </p:cNvPr>
          <p:cNvSpPr txBox="1"/>
          <p:nvPr/>
        </p:nvSpPr>
        <p:spPr>
          <a:xfrm>
            <a:off x="8177232" y="3697245"/>
            <a:ext cx="3247177" cy="1200329"/>
          </a:xfrm>
          <a:prstGeom prst="rect">
            <a:avLst/>
          </a:prstGeom>
          <a:noFill/>
        </p:spPr>
        <p:txBody>
          <a:bodyPr wrap="square">
            <a:spAutoFit/>
          </a:bodyPr>
          <a:lstStyle/>
          <a:p>
            <a:pPr algn="ctr"/>
            <a:r>
              <a:rPr lang="sk-SK" b="1" i="0" dirty="0">
                <a:solidFill>
                  <a:srgbClr val="27348B"/>
                </a:solidFill>
                <a:effectLst/>
                <a:latin typeface="Deto Grotesk" panose="00000500000000000000" pitchFamily="50" charset="-18"/>
              </a:rPr>
              <a:t>Došlo k ohrozeniu verejného záujmu</a:t>
            </a:r>
          </a:p>
          <a:p>
            <a:br>
              <a:rPr lang="sk-SK" b="0" i="0" dirty="0">
                <a:solidFill>
                  <a:srgbClr val="27348B"/>
                </a:solidFill>
                <a:effectLst/>
                <a:latin typeface="DetoGrotesk"/>
              </a:rPr>
            </a:br>
            <a:endParaRPr lang="sk-SK" dirty="0"/>
          </a:p>
        </p:txBody>
      </p:sp>
      <p:sp>
        <p:nvSpPr>
          <p:cNvPr id="14" name="BlokTextu 13">
            <a:extLst>
              <a:ext uri="{FF2B5EF4-FFF2-40B4-BE49-F238E27FC236}">
                <a16:creationId xmlns:a16="http://schemas.microsoft.com/office/drawing/2014/main" id="{E360D532-8456-6DB2-64E6-FC2BFCE3A3B8}"/>
              </a:ext>
            </a:extLst>
          </p:cNvPr>
          <p:cNvSpPr txBox="1"/>
          <p:nvPr/>
        </p:nvSpPr>
        <p:spPr>
          <a:xfrm>
            <a:off x="305857" y="4474587"/>
            <a:ext cx="3878210" cy="2031325"/>
          </a:xfrm>
          <a:prstGeom prst="rect">
            <a:avLst/>
          </a:prstGeom>
          <a:noFill/>
        </p:spPr>
        <p:txBody>
          <a:bodyPr wrap="square" lIns="91440" tIns="45720" rIns="91440" bIns="45720" anchor="t">
            <a:spAutoFit/>
          </a:bodyPr>
          <a:lstStyle/>
          <a:p>
            <a:pPr algn="just"/>
            <a:r>
              <a:rPr lang="sk-SK" b="0" i="0" dirty="0">
                <a:solidFill>
                  <a:srgbClr val="27348B"/>
                </a:solidFill>
                <a:effectLst/>
                <a:latin typeface="DetoGrotesk"/>
                <a:ea typeface="+mn-lt"/>
                <a:cs typeface="+mn-lt"/>
              </a:rPr>
              <a:t>Informácie ste sa dozvedeli </a:t>
            </a:r>
            <a:r>
              <a:rPr lang="sk-SK" dirty="0">
                <a:solidFill>
                  <a:srgbClr val="27348B"/>
                </a:solidFill>
                <a:latin typeface="DetoGrotesk"/>
                <a:ea typeface="+mn-lt"/>
                <a:cs typeface="+mn-lt"/>
              </a:rPr>
              <a:t>v súvislosti výkonom svojej práce, </a:t>
            </a:r>
            <a:r>
              <a:rPr lang="sk-SK" b="0" i="0" dirty="0">
                <a:solidFill>
                  <a:srgbClr val="27348B"/>
                </a:solidFill>
                <a:effectLst/>
                <a:latin typeface="DetoGrotesk"/>
                <a:ea typeface="+mn-lt"/>
                <a:cs typeface="+mn-lt"/>
              </a:rPr>
              <a:t>a </a:t>
            </a:r>
            <a:r>
              <a:rPr lang="sk-SK" dirty="0">
                <a:solidFill>
                  <a:srgbClr val="27348B"/>
                </a:solidFill>
                <a:latin typeface="DetoGrotesk"/>
                <a:ea typeface="+mn-lt"/>
                <a:cs typeface="+mn-lt"/>
              </a:rPr>
              <a:t>teda sa </a:t>
            </a:r>
            <a:r>
              <a:rPr lang="sk-SK" b="0" i="0" dirty="0">
                <a:solidFill>
                  <a:srgbClr val="27348B"/>
                </a:solidFill>
                <a:effectLst/>
                <a:latin typeface="DetoGrotesk"/>
                <a:ea typeface="+mn-lt"/>
                <a:cs typeface="+mn-lt"/>
              </a:rPr>
              <a:t>netýkajú </a:t>
            </a:r>
            <a:r>
              <a:rPr lang="sk-SK" dirty="0">
                <a:solidFill>
                  <a:srgbClr val="27348B"/>
                </a:solidFill>
                <a:latin typeface="DetoGrotesk"/>
                <a:ea typeface="+mn-lt"/>
                <a:cs typeface="+mn-lt"/>
              </a:rPr>
              <a:t>susedských vzťahov, pomerov na obecnom úrade, v obci alebo meste, kde bývate alebo súkromného života vášho nadriadeného</a:t>
            </a:r>
            <a:r>
              <a:rPr lang="sk-SK" b="0" i="0" dirty="0">
                <a:solidFill>
                  <a:srgbClr val="27348B"/>
                </a:solidFill>
                <a:effectLst/>
                <a:latin typeface="DetoGrotesk"/>
                <a:ea typeface="+mn-lt"/>
                <a:cs typeface="+mn-lt"/>
              </a:rPr>
              <a:t>. </a:t>
            </a:r>
            <a:endParaRPr lang="sk-SK" dirty="0">
              <a:solidFill>
                <a:srgbClr val="27348B"/>
              </a:solidFill>
              <a:latin typeface="DetoGrotesk"/>
              <a:ea typeface="+mn-lt"/>
              <a:cs typeface="+mn-lt"/>
            </a:endParaRPr>
          </a:p>
        </p:txBody>
      </p:sp>
      <p:sp>
        <p:nvSpPr>
          <p:cNvPr id="16" name="BlokTextu 15">
            <a:extLst>
              <a:ext uri="{FF2B5EF4-FFF2-40B4-BE49-F238E27FC236}">
                <a16:creationId xmlns:a16="http://schemas.microsoft.com/office/drawing/2014/main" id="{4A0A221F-E4C8-6A1F-59EA-DC17EECBE162}"/>
              </a:ext>
            </a:extLst>
          </p:cNvPr>
          <p:cNvSpPr txBox="1"/>
          <p:nvPr/>
        </p:nvSpPr>
        <p:spPr>
          <a:xfrm>
            <a:off x="4270778" y="4474588"/>
            <a:ext cx="3841784" cy="1477328"/>
          </a:xfrm>
          <a:prstGeom prst="rect">
            <a:avLst/>
          </a:prstGeom>
          <a:noFill/>
        </p:spPr>
        <p:txBody>
          <a:bodyPr wrap="square" lIns="91440" tIns="45720" rIns="91440" bIns="45720" anchor="t">
            <a:spAutoFit/>
          </a:bodyPr>
          <a:lstStyle/>
          <a:p>
            <a:pPr algn="just"/>
            <a:r>
              <a:rPr lang="sk-SK" dirty="0">
                <a:solidFill>
                  <a:srgbClr val="27348B"/>
                </a:solidFill>
                <a:latin typeface="DetoGrotesk"/>
                <a:ea typeface="+mn-lt"/>
                <a:cs typeface="+mn-lt"/>
              </a:rPr>
              <a:t>V rámci aktuálnych okolností a informácií</a:t>
            </a:r>
            <a:r>
              <a:rPr lang="sk-SK" b="0" i="0" dirty="0">
                <a:solidFill>
                  <a:srgbClr val="27348B"/>
                </a:solidFill>
                <a:effectLst/>
                <a:latin typeface="DetoGrotesk"/>
                <a:ea typeface="+mn-lt"/>
                <a:cs typeface="+mn-lt"/>
              </a:rPr>
              <a:t>,</a:t>
            </a:r>
            <a:r>
              <a:rPr lang="sk-SK" dirty="0">
                <a:solidFill>
                  <a:srgbClr val="27348B"/>
                </a:solidFill>
                <a:latin typeface="DetoGrotesk"/>
                <a:ea typeface="+mn-lt"/>
                <a:cs typeface="+mn-lt"/>
              </a:rPr>
              <a:t> ktoré</a:t>
            </a:r>
            <a:r>
              <a:rPr lang="sk-SK" b="0" i="0" dirty="0">
                <a:solidFill>
                  <a:srgbClr val="27348B"/>
                </a:solidFill>
                <a:effectLst/>
                <a:latin typeface="DetoGrotesk"/>
                <a:ea typeface="+mn-lt"/>
                <a:cs typeface="+mn-lt"/>
              </a:rPr>
              <a:t> sú </a:t>
            </a:r>
            <a:r>
              <a:rPr lang="sk-SK" dirty="0">
                <a:solidFill>
                  <a:srgbClr val="27348B"/>
                </a:solidFill>
                <a:latin typeface="DetoGrotesk"/>
                <a:ea typeface="+mn-lt"/>
                <a:cs typeface="+mn-lt"/>
              </a:rPr>
              <a:t>vám známe, </a:t>
            </a:r>
            <a:r>
              <a:rPr lang="sk-SK" b="0" i="0" dirty="0">
                <a:solidFill>
                  <a:srgbClr val="27348B"/>
                </a:solidFill>
                <a:effectLst/>
                <a:latin typeface="DetoGrotesk"/>
                <a:ea typeface="+mn-lt"/>
                <a:cs typeface="+mn-lt"/>
              </a:rPr>
              <a:t>ste presvedčený, že</a:t>
            </a:r>
            <a:r>
              <a:rPr lang="sk-SK" dirty="0">
                <a:solidFill>
                  <a:srgbClr val="27348B"/>
                </a:solidFill>
                <a:latin typeface="DetoGrotesk"/>
                <a:ea typeface="+mn-lt"/>
                <a:cs typeface="+mn-lt"/>
              </a:rPr>
              <a:t> informácie, ktoré oznamujete</a:t>
            </a:r>
            <a:r>
              <a:rPr lang="sk-SK" b="0" i="0" dirty="0">
                <a:solidFill>
                  <a:srgbClr val="27348B"/>
                </a:solidFill>
                <a:effectLst/>
                <a:latin typeface="DetoGrotesk"/>
                <a:ea typeface="+mn-lt"/>
                <a:cs typeface="+mn-lt"/>
              </a:rPr>
              <a:t>, </a:t>
            </a:r>
            <a:r>
              <a:rPr lang="sk-SK" dirty="0">
                <a:solidFill>
                  <a:srgbClr val="27348B"/>
                </a:solidFill>
                <a:latin typeface="DetoGrotesk"/>
                <a:ea typeface="+mn-lt"/>
                <a:cs typeface="+mn-lt"/>
              </a:rPr>
              <a:t>sú pravdivé</a:t>
            </a:r>
            <a:r>
              <a:rPr lang="sk-SK" b="0" i="0" dirty="0">
                <a:solidFill>
                  <a:srgbClr val="27348B"/>
                </a:solidFill>
                <a:effectLst/>
                <a:latin typeface="DetoGrotesk"/>
                <a:ea typeface="+mn-lt"/>
                <a:cs typeface="+mn-lt"/>
              </a:rPr>
              <a:t>.</a:t>
            </a:r>
            <a:r>
              <a:rPr lang="sk-SK" dirty="0">
                <a:solidFill>
                  <a:srgbClr val="27348B"/>
                </a:solidFill>
                <a:latin typeface="DetoGrotesk"/>
                <a:ea typeface="+mn-lt"/>
                <a:cs typeface="+mn-lt"/>
              </a:rPr>
              <a:t> </a:t>
            </a:r>
            <a:endParaRPr lang="sk-SK">
              <a:solidFill>
                <a:srgbClr val="27348B"/>
              </a:solidFill>
              <a:cs typeface="Arial"/>
            </a:endParaRPr>
          </a:p>
          <a:p>
            <a:pPr algn="just"/>
            <a:endParaRPr lang="sk-SK" dirty="0">
              <a:solidFill>
                <a:srgbClr val="27348B"/>
              </a:solidFill>
              <a:latin typeface="DetoGrotesk"/>
            </a:endParaRPr>
          </a:p>
        </p:txBody>
      </p:sp>
      <p:sp>
        <p:nvSpPr>
          <p:cNvPr id="18" name="BlokTextu 17">
            <a:extLst>
              <a:ext uri="{FF2B5EF4-FFF2-40B4-BE49-F238E27FC236}">
                <a16:creationId xmlns:a16="http://schemas.microsoft.com/office/drawing/2014/main" id="{11B3C967-B31B-C435-CB03-01E84569CD36}"/>
              </a:ext>
            </a:extLst>
          </p:cNvPr>
          <p:cNvSpPr txBox="1"/>
          <p:nvPr/>
        </p:nvSpPr>
        <p:spPr>
          <a:xfrm>
            <a:off x="8245044" y="4425427"/>
            <a:ext cx="3469034" cy="2308324"/>
          </a:xfrm>
          <a:prstGeom prst="rect">
            <a:avLst/>
          </a:prstGeom>
          <a:noFill/>
        </p:spPr>
        <p:txBody>
          <a:bodyPr wrap="square" lIns="91440" tIns="45720" rIns="91440" bIns="45720" anchor="t">
            <a:spAutoFit/>
          </a:bodyPr>
          <a:lstStyle/>
          <a:p>
            <a:pPr algn="just"/>
            <a:r>
              <a:rPr lang="sk-SK" b="0" i="0" dirty="0">
                <a:solidFill>
                  <a:srgbClr val="27348B"/>
                </a:solidFill>
                <a:effectLst/>
                <a:latin typeface="DetoGrotesk"/>
                <a:ea typeface="+mn-lt"/>
                <a:cs typeface="+mn-lt"/>
              </a:rPr>
              <a:t>Verejný záujem znamená, že ide o</a:t>
            </a:r>
            <a:r>
              <a:rPr lang="sk-SK" dirty="0">
                <a:solidFill>
                  <a:srgbClr val="27348B"/>
                </a:solidFill>
                <a:latin typeface="DetoGrotesk"/>
                <a:ea typeface="+mn-lt"/>
                <a:cs typeface="+mn-lt"/>
              </a:rPr>
              <a:t> </a:t>
            </a:r>
            <a:r>
              <a:rPr lang="sk-SK" b="0" i="0" dirty="0">
                <a:solidFill>
                  <a:srgbClr val="27348B"/>
                </a:solidFill>
                <a:effectLst/>
                <a:latin typeface="DetoGrotesk"/>
                <a:ea typeface="+mn-lt"/>
                <a:cs typeface="+mn-lt"/>
              </a:rPr>
              <a:t>niečo, čo presahuje záujmy jednotlivca.</a:t>
            </a:r>
            <a:r>
              <a:rPr lang="sk-SK" dirty="0">
                <a:solidFill>
                  <a:srgbClr val="27348B"/>
                </a:solidFill>
                <a:latin typeface="DetoGrotesk"/>
                <a:ea typeface="+mn-lt"/>
                <a:cs typeface="+mn-lt"/>
              </a:rPr>
              <a:t> </a:t>
            </a:r>
            <a:r>
              <a:rPr lang="sk-SK" b="0" i="0" dirty="0">
                <a:solidFill>
                  <a:srgbClr val="27348B"/>
                </a:solidFill>
                <a:effectLst/>
                <a:latin typeface="DetoGrotesk"/>
                <a:ea typeface="+mn-lt"/>
                <a:cs typeface="+mn-lt"/>
              </a:rPr>
              <a:t>Ak je niečo vo verejnom záujme, má to</a:t>
            </a:r>
            <a:r>
              <a:rPr lang="sk-SK" dirty="0">
                <a:solidFill>
                  <a:srgbClr val="27348B"/>
                </a:solidFill>
                <a:latin typeface="DetoGrotesk"/>
                <a:ea typeface="+mn-lt"/>
                <a:cs typeface="+mn-lt"/>
              </a:rPr>
              <a:t> </a:t>
            </a:r>
            <a:r>
              <a:rPr lang="sk-SK" b="0" i="0" dirty="0">
                <a:solidFill>
                  <a:srgbClr val="27348B"/>
                </a:solidFill>
                <a:effectLst/>
                <a:latin typeface="DetoGrotesk"/>
                <a:ea typeface="+mn-lt"/>
                <a:cs typeface="+mn-lt"/>
              </a:rPr>
              <a:t>dopad na viac ako jedného</a:t>
            </a:r>
            <a:r>
              <a:rPr lang="sk-SK" dirty="0">
                <a:solidFill>
                  <a:srgbClr val="27348B"/>
                </a:solidFill>
                <a:latin typeface="DetoGrotesk"/>
                <a:ea typeface="+mn-lt"/>
                <a:cs typeface="+mn-lt"/>
              </a:rPr>
              <a:t> </a:t>
            </a:r>
            <a:r>
              <a:rPr lang="sk-SK" b="0" i="0" dirty="0">
                <a:solidFill>
                  <a:srgbClr val="27348B"/>
                </a:solidFill>
                <a:effectLst/>
                <a:latin typeface="DetoGrotesk"/>
                <a:ea typeface="+mn-lt"/>
                <a:cs typeface="+mn-lt"/>
              </a:rPr>
              <a:t>zamestnanca, prípadne to má dopad na</a:t>
            </a:r>
            <a:r>
              <a:rPr lang="sk-SK" dirty="0">
                <a:solidFill>
                  <a:srgbClr val="27348B"/>
                </a:solidFill>
                <a:latin typeface="DetoGrotesk"/>
                <a:ea typeface="+mn-lt"/>
                <a:cs typeface="+mn-lt"/>
              </a:rPr>
              <a:t> </a:t>
            </a:r>
            <a:r>
              <a:rPr lang="sk-SK" b="0" i="0" dirty="0">
                <a:solidFill>
                  <a:srgbClr val="27348B"/>
                </a:solidFill>
                <a:effectLst/>
                <a:latin typeface="DetoGrotesk"/>
                <a:ea typeface="+mn-lt"/>
                <a:cs typeface="+mn-lt"/>
              </a:rPr>
              <a:t>celú našu spoločnosť.</a:t>
            </a:r>
            <a:endParaRPr lang="sk-SK">
              <a:solidFill>
                <a:srgbClr val="27348B"/>
              </a:solidFill>
              <a:cs typeface="Arial"/>
            </a:endParaRPr>
          </a:p>
          <a:p>
            <a:pPr algn="just"/>
            <a:endParaRPr lang="sk-SK" dirty="0">
              <a:solidFill>
                <a:srgbClr val="27348B"/>
              </a:solidFill>
              <a:latin typeface="DetoGrotesk"/>
            </a:endParaRPr>
          </a:p>
        </p:txBody>
      </p:sp>
    </p:spTree>
    <p:extLst>
      <p:ext uri="{BB962C8B-B14F-4D97-AF65-F5344CB8AC3E}">
        <p14:creationId xmlns:p14="http://schemas.microsoft.com/office/powerpoint/2010/main" val="3284737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a:extLst>
              <a:ext uri="{FF2B5EF4-FFF2-40B4-BE49-F238E27FC236}">
                <a16:creationId xmlns:a16="http://schemas.microsoft.com/office/drawing/2014/main" id="{AF5B294B-389D-F86A-1616-5D05BF469AF5}"/>
              </a:ext>
            </a:extLst>
          </p:cNvPr>
          <p:cNvSpPr txBox="1">
            <a:spLocks/>
          </p:cNvSpPr>
          <p:nvPr/>
        </p:nvSpPr>
        <p:spPr>
          <a:xfrm>
            <a:off x="0" y="225425"/>
            <a:ext cx="12191999" cy="903288"/>
          </a:xfrm>
          <a:prstGeom prst="rect">
            <a:avLst/>
          </a:prstGeom>
          <a:solidFill>
            <a:srgbClr val="27348B"/>
          </a:solidFill>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sk-SK" sz="2900" b="1" dirty="0">
                <a:solidFill>
                  <a:srgbClr val="FFFFFF"/>
                </a:solidFill>
                <a:latin typeface="Deto Grotesk" panose="00000500000000000000" pitchFamily="50" charset="-18"/>
                <a:cs typeface="Arial"/>
              </a:rPr>
              <a:t>  Na koho sa obrátiť?</a:t>
            </a:r>
            <a:endParaRPr lang="en-GB" sz="2900" b="1" dirty="0">
              <a:solidFill>
                <a:srgbClr val="FFFFFF"/>
              </a:solidFill>
              <a:latin typeface="Deto Grotesk" panose="00000500000000000000" pitchFamily="50" charset="-18"/>
              <a:cs typeface="Arial"/>
            </a:endParaRPr>
          </a:p>
        </p:txBody>
      </p:sp>
      <p:sp>
        <p:nvSpPr>
          <p:cNvPr id="6" name="Obdĺžnik 5">
            <a:extLst>
              <a:ext uri="{FF2B5EF4-FFF2-40B4-BE49-F238E27FC236}">
                <a16:creationId xmlns:a16="http://schemas.microsoft.com/office/drawing/2014/main" id="{06EC9681-3557-AEFB-3AD3-1FF1731F9A5A}"/>
              </a:ext>
            </a:extLst>
          </p:cNvPr>
          <p:cNvSpPr/>
          <p:nvPr>
            <p:custDataLst>
              <p:tags r:id="rId1"/>
            </p:custDataLst>
          </p:nvPr>
        </p:nvSpPr>
        <p:spPr>
          <a:xfrm>
            <a:off x="401370" y="1265777"/>
            <a:ext cx="5031684" cy="903288"/>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defTabSz="414772">
              <a:lnSpc>
                <a:spcPct val="150000"/>
              </a:lnSpc>
            </a:pPr>
            <a:r>
              <a:rPr lang="sk-SK" sz="2100" b="1" dirty="0">
                <a:solidFill>
                  <a:srgbClr val="27348B"/>
                </a:solidFill>
                <a:latin typeface="DetoGrotesk"/>
              </a:rPr>
              <a:t>Interný systém podávania oznámení</a:t>
            </a:r>
            <a:endParaRPr lang="sk-SK"/>
          </a:p>
          <a:p>
            <a:pPr marL="285750" defTabSz="414772">
              <a:lnSpc>
                <a:spcPct val="150000"/>
              </a:lnSpc>
              <a:buFont typeface="Wingdings"/>
              <a:buChar char="q"/>
            </a:pPr>
            <a:r>
              <a:rPr lang="sk-SK" dirty="0">
                <a:solidFill>
                  <a:srgbClr val="27348B"/>
                </a:solidFill>
                <a:latin typeface="DetoGrotesk"/>
              </a:rPr>
              <a:t> Zamestnávateľ -</a:t>
            </a:r>
            <a:r>
              <a:rPr lang="sk-SK" dirty="0">
                <a:solidFill>
                  <a:srgbClr val="27348B"/>
                </a:solidFill>
                <a:latin typeface="DetoGrotesk"/>
                <a:cs typeface="Arial"/>
              </a:rPr>
              <a:t>˃ z</a:t>
            </a:r>
            <a:r>
              <a:rPr lang="sk-SK" dirty="0">
                <a:solidFill>
                  <a:srgbClr val="27348B"/>
                </a:solidFill>
                <a:latin typeface="DetoGrotesk"/>
              </a:rPr>
              <a:t>odpovedná osoba</a:t>
            </a:r>
            <a:endParaRPr lang="sk-SK">
              <a:latin typeface="DetoGrotesk"/>
            </a:endParaRPr>
          </a:p>
        </p:txBody>
      </p:sp>
      <p:sp>
        <p:nvSpPr>
          <p:cNvPr id="230" name="Obdĺžnik 229">
            <a:extLst>
              <a:ext uri="{FF2B5EF4-FFF2-40B4-BE49-F238E27FC236}">
                <a16:creationId xmlns:a16="http://schemas.microsoft.com/office/drawing/2014/main" id="{D673309C-0DCC-A671-28A1-4F665FD33FF8}"/>
              </a:ext>
            </a:extLst>
          </p:cNvPr>
          <p:cNvSpPr/>
          <p:nvPr>
            <p:custDataLst>
              <p:tags r:id="rId2"/>
            </p:custDataLst>
          </p:nvPr>
        </p:nvSpPr>
        <p:spPr>
          <a:xfrm>
            <a:off x="6219608" y="2671790"/>
            <a:ext cx="5031684" cy="903288"/>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defTabSz="414772">
              <a:lnSpc>
                <a:spcPct val="150000"/>
              </a:lnSpc>
            </a:pPr>
            <a:r>
              <a:rPr lang="sk-SK" sz="2100" b="1" dirty="0">
                <a:solidFill>
                  <a:srgbClr val="27348B"/>
                </a:solidFill>
                <a:latin typeface="DetoGrotesk"/>
              </a:rPr>
              <a:t>Externý systém podávania oznámení</a:t>
            </a:r>
            <a:endParaRPr lang="sk-SK" dirty="0"/>
          </a:p>
          <a:p>
            <a:pPr marL="285750" defTabSz="414772">
              <a:lnSpc>
                <a:spcPct val="150000"/>
              </a:lnSpc>
              <a:buFont typeface="Wingdings"/>
              <a:buChar char="q"/>
            </a:pPr>
            <a:r>
              <a:rPr lang="sk-SK">
                <a:solidFill>
                  <a:srgbClr val="27348B"/>
                </a:solidFill>
                <a:latin typeface="DetoGrotesk"/>
                <a:cs typeface="Arial"/>
              </a:rPr>
              <a:t> Úrad na ochranu oznamovateľov</a:t>
            </a:r>
            <a:endParaRPr lang="sk-SK" dirty="0">
              <a:solidFill>
                <a:srgbClr val="FFFFFF"/>
              </a:solidFill>
              <a:latin typeface="DetoGrotesk"/>
              <a:cs typeface="Arial"/>
            </a:endParaRPr>
          </a:p>
          <a:p>
            <a:pPr marL="285750" defTabSz="414772">
              <a:lnSpc>
                <a:spcPct val="150000"/>
              </a:lnSpc>
              <a:buFont typeface="Wingdings"/>
              <a:buChar char="q"/>
            </a:pPr>
            <a:r>
              <a:rPr lang="sk-SK" dirty="0">
                <a:solidFill>
                  <a:srgbClr val="27348B"/>
                </a:solidFill>
                <a:latin typeface="DetoGrotesk"/>
                <a:cs typeface="Arial"/>
              </a:rPr>
              <a:t> Prokuratúra</a:t>
            </a:r>
            <a:endParaRPr lang="sk-SK" dirty="0">
              <a:solidFill>
                <a:srgbClr val="FFFFFF"/>
              </a:solidFill>
              <a:latin typeface="DetoGrotesk"/>
              <a:cs typeface="Arial"/>
            </a:endParaRPr>
          </a:p>
          <a:p>
            <a:pPr marL="285750" defTabSz="414772">
              <a:lnSpc>
                <a:spcPct val="150000"/>
              </a:lnSpc>
              <a:buFont typeface="Wingdings"/>
              <a:buChar char="q"/>
            </a:pPr>
            <a:r>
              <a:rPr lang="sk-SK" dirty="0">
                <a:solidFill>
                  <a:srgbClr val="27348B"/>
                </a:solidFill>
                <a:latin typeface="DetoGrotesk"/>
                <a:cs typeface="Arial"/>
              </a:rPr>
              <a:t> Správny orgán</a:t>
            </a:r>
          </a:p>
          <a:p>
            <a:pPr marL="285750" defTabSz="414772">
              <a:lnSpc>
                <a:spcPct val="150000"/>
              </a:lnSpc>
              <a:buFont typeface="Wingdings"/>
              <a:buChar char="q"/>
            </a:pPr>
            <a:r>
              <a:rPr lang="sk-SK" dirty="0">
                <a:solidFill>
                  <a:srgbClr val="27348B"/>
                </a:solidFill>
                <a:latin typeface="DetoGrotesk"/>
                <a:cs typeface="Arial"/>
              </a:rPr>
              <a:t> Príslušný orgán EÚ</a:t>
            </a:r>
          </a:p>
        </p:txBody>
      </p:sp>
      <p:sp>
        <p:nvSpPr>
          <p:cNvPr id="232" name="Obdĺžnik 231">
            <a:extLst>
              <a:ext uri="{FF2B5EF4-FFF2-40B4-BE49-F238E27FC236}">
                <a16:creationId xmlns:a16="http://schemas.microsoft.com/office/drawing/2014/main" id="{D9776568-94DD-7EDC-A845-EC9B40F82B1F}"/>
              </a:ext>
            </a:extLst>
          </p:cNvPr>
          <p:cNvSpPr/>
          <p:nvPr>
            <p:custDataLst>
              <p:tags r:id="rId3"/>
            </p:custDataLst>
          </p:nvPr>
        </p:nvSpPr>
        <p:spPr>
          <a:xfrm>
            <a:off x="583266" y="5097900"/>
            <a:ext cx="9677425" cy="903288"/>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defTabSz="414772">
              <a:lnSpc>
                <a:spcPct val="150000"/>
              </a:lnSpc>
            </a:pPr>
            <a:r>
              <a:rPr lang="sk-SK" sz="2100" b="1" dirty="0">
                <a:solidFill>
                  <a:srgbClr val="27348B"/>
                </a:solidFill>
                <a:latin typeface="DetoGrotesk"/>
              </a:rPr>
              <a:t>Zverejnenie v médiách / cez NGO / soc. siete</a:t>
            </a:r>
            <a:endParaRPr lang="sk-SK" dirty="0"/>
          </a:p>
          <a:p>
            <a:pPr marL="285750" defTabSz="414772">
              <a:lnSpc>
                <a:spcPct val="150000"/>
              </a:lnSpc>
            </a:pPr>
            <a:r>
              <a:rPr lang="sk-SK" dirty="0">
                <a:solidFill>
                  <a:srgbClr val="27348B"/>
                </a:solidFill>
                <a:latin typeface="DetoGrotesk"/>
                <a:cs typeface="Arial"/>
              </a:rPr>
              <a:t>Ak tomu predchádzalo:</a:t>
            </a:r>
          </a:p>
          <a:p>
            <a:pPr marL="285750" defTabSz="414772">
              <a:lnSpc>
                <a:spcPct val="150000"/>
              </a:lnSpc>
              <a:buFont typeface="Wingdings"/>
              <a:buChar char="q"/>
            </a:pPr>
            <a:r>
              <a:rPr lang="sk-SK" dirty="0">
                <a:solidFill>
                  <a:srgbClr val="27348B"/>
                </a:solidFill>
                <a:latin typeface="DetoGrotesk"/>
                <a:cs typeface="Arial"/>
              </a:rPr>
              <a:t> Oznámenie nebolo riadne / vôbec preverené, neboli prijaté vhodné nápravné opatrenie</a:t>
            </a:r>
            <a:endParaRPr lang="sk-SK" dirty="0">
              <a:solidFill>
                <a:srgbClr val="FFFFFF"/>
              </a:solidFill>
              <a:latin typeface="DetoGrotesk"/>
              <a:cs typeface="Arial"/>
            </a:endParaRPr>
          </a:p>
          <a:p>
            <a:pPr marL="285750" defTabSz="414772">
              <a:lnSpc>
                <a:spcPct val="150000"/>
              </a:lnSpc>
              <a:buFont typeface="Wingdings"/>
              <a:buChar char="q"/>
            </a:pPr>
            <a:r>
              <a:rPr lang="sk-SK" dirty="0">
                <a:solidFill>
                  <a:srgbClr val="27348B"/>
                </a:solidFill>
                <a:latin typeface="DetoGrotesk"/>
                <a:cs typeface="Arial"/>
              </a:rPr>
              <a:t> Hrozí bezprostredné ohrozenie záujmu</a:t>
            </a:r>
          </a:p>
          <a:p>
            <a:pPr marL="285750" defTabSz="414772">
              <a:lnSpc>
                <a:spcPct val="150000"/>
              </a:lnSpc>
              <a:buFont typeface="Wingdings"/>
              <a:buChar char="q"/>
            </a:pPr>
            <a:r>
              <a:rPr lang="sk-SK" dirty="0">
                <a:solidFill>
                  <a:srgbClr val="27348B"/>
                </a:solidFill>
                <a:latin typeface="DetoGrotesk"/>
                <a:cs typeface="Arial"/>
              </a:rPr>
              <a:t> Nie je možné oznámiť interne bez rizika odviet</a:t>
            </a:r>
          </a:p>
        </p:txBody>
      </p:sp>
      <p:pic>
        <p:nvPicPr>
          <p:cNvPr id="235" name="Grafický objekt 234" descr="Šípka: otočenie doprava obrys">
            <a:extLst>
              <a:ext uri="{FF2B5EF4-FFF2-40B4-BE49-F238E27FC236}">
                <a16:creationId xmlns:a16="http://schemas.microsoft.com/office/drawing/2014/main" id="{144FB039-B866-8D5E-BD80-DFAD445AF7D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184058" y="1361768"/>
            <a:ext cx="1135625" cy="1135625"/>
          </a:xfrm>
          <a:prstGeom prst="rect">
            <a:avLst/>
          </a:prstGeom>
        </p:spPr>
      </p:pic>
      <p:pic>
        <p:nvPicPr>
          <p:cNvPr id="236" name="Grafický objekt 235" descr="Šípka: otočenie doľava obrys">
            <a:extLst>
              <a:ext uri="{FF2B5EF4-FFF2-40B4-BE49-F238E27FC236}">
                <a16:creationId xmlns:a16="http://schemas.microsoft.com/office/drawing/2014/main" id="{5D656591-D52B-CB56-7DEB-E7F9B29F638D}"/>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429865" y="3586316"/>
            <a:ext cx="1147916" cy="1160206"/>
          </a:xfrm>
          <a:prstGeom prst="rect">
            <a:avLst/>
          </a:prstGeom>
        </p:spPr>
      </p:pic>
    </p:spTree>
    <p:extLst>
      <p:ext uri="{BB962C8B-B14F-4D97-AF65-F5344CB8AC3E}">
        <p14:creationId xmlns:p14="http://schemas.microsoft.com/office/powerpoint/2010/main" val="3273419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 tmFilter="0, 0; .2, .5; .8, .5; 1, 0"/>
                                        <p:tgtEl>
                                          <p:spTgt spid="6"/>
                                        </p:tgtEl>
                                      </p:cBhvr>
                                    </p:animEffect>
                                    <p:animScale>
                                      <p:cBhvr>
                                        <p:cTn id="7" dur="25" autoRev="1" fill="hold"/>
                                        <p:tgtEl>
                                          <p:spTgt spid="6"/>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grpId="0" nodeType="clickEffect">
                                  <p:stCondLst>
                                    <p:cond delay="0"/>
                                  </p:stCondLst>
                                  <p:childTnLst>
                                    <p:animEffect transition="out" filter="fade">
                                      <p:cBhvr>
                                        <p:cTn id="11" dur="50" tmFilter="0, 0; .2, .5; .8, .5; 1, 0"/>
                                        <p:tgtEl>
                                          <p:spTgt spid="230"/>
                                        </p:tgtEl>
                                      </p:cBhvr>
                                    </p:animEffect>
                                    <p:animScale>
                                      <p:cBhvr>
                                        <p:cTn id="12" dur="25" autoRev="1" fill="hold"/>
                                        <p:tgtEl>
                                          <p:spTgt spid="230"/>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26" presetClass="emph" presetSubtype="0" fill="hold" grpId="0" nodeType="clickEffect">
                                  <p:stCondLst>
                                    <p:cond delay="0"/>
                                  </p:stCondLst>
                                  <p:childTnLst>
                                    <p:animEffect transition="out" filter="fade">
                                      <p:cBhvr>
                                        <p:cTn id="16" dur="50" tmFilter="0, 0; .2, .5; .8, .5; 1, 0"/>
                                        <p:tgtEl>
                                          <p:spTgt spid="232"/>
                                        </p:tgtEl>
                                      </p:cBhvr>
                                    </p:animEffect>
                                    <p:animScale>
                                      <p:cBhvr>
                                        <p:cTn id="17" dur="25" autoRev="1" fill="hold"/>
                                        <p:tgtEl>
                                          <p:spTgt spid="23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30" grpId="0"/>
      <p:bldP spid="23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text 2">
            <a:extLst>
              <a:ext uri="{FF2B5EF4-FFF2-40B4-BE49-F238E27FC236}">
                <a16:creationId xmlns:a16="http://schemas.microsoft.com/office/drawing/2014/main" id="{653BE6F2-4901-4CA8-A093-632790487FBF}"/>
              </a:ext>
            </a:extLst>
          </p:cNvPr>
          <p:cNvSpPr>
            <a:spLocks noGrp="1"/>
          </p:cNvSpPr>
          <p:nvPr>
            <p:ph type="body" sz="quarter" idx="10"/>
          </p:nvPr>
        </p:nvSpPr>
        <p:spPr>
          <a:xfrm>
            <a:off x="4066161" y="1447060"/>
            <a:ext cx="7474215" cy="5015884"/>
          </a:xfrm>
        </p:spPr>
        <p:txBody>
          <a:bodyPr/>
          <a:lstStyle/>
          <a:p>
            <a:pPr marL="0" indent="0">
              <a:buNone/>
            </a:pPr>
            <a:endParaRPr kumimoji="0" lang="sk-SK" sz="2000" b="0" i="0" u="none" strike="noStrike" kern="1200" cap="none" spc="0" normalizeH="0" baseline="0" noProof="0" dirty="0">
              <a:ln>
                <a:noFill/>
              </a:ln>
              <a:solidFill>
                <a:prstClr val="black"/>
              </a:solidFill>
              <a:effectLst/>
              <a:uLnTx/>
              <a:uFillTx/>
              <a:latin typeface="Arial"/>
              <a:ea typeface="+mn-ea"/>
              <a:cs typeface="Arial"/>
            </a:endParaRPr>
          </a:p>
          <a:p>
            <a:pPr marL="0" indent="0">
              <a:buNone/>
            </a:pPr>
            <a:endParaRPr lang="sk-SK" sz="2000" dirty="0">
              <a:solidFill>
                <a:prstClr val="black"/>
              </a:solidFill>
              <a:latin typeface="Arial"/>
              <a:cs typeface="Arial"/>
            </a:endParaRPr>
          </a:p>
          <a:p>
            <a:pPr marL="0" indent="0">
              <a:buNone/>
            </a:pPr>
            <a:r>
              <a:rPr lang="sk-SK" sz="2000" dirty="0">
                <a:latin typeface="Arial"/>
                <a:cs typeface="Arial"/>
              </a:rPr>
              <a:t>podloženými informáciami, ktoré naznačujú možné ohrozenie / porušenie verejného záujmu. </a:t>
            </a:r>
            <a:endParaRPr lang="sk-SK" sz="2000" dirty="0">
              <a:latin typeface="Arial" panose="020B0604020202020204" pitchFamily="34" charset="0"/>
              <a:cs typeface="Arial" panose="020B0604020202020204" pitchFamily="34" charset="0"/>
            </a:endParaRPr>
          </a:p>
          <a:p>
            <a:endParaRPr lang="sk-SK" dirty="0">
              <a:solidFill>
                <a:schemeClr val="tx1"/>
              </a:solidFill>
            </a:endParaRPr>
          </a:p>
        </p:txBody>
      </p:sp>
      <p:sp>
        <p:nvSpPr>
          <p:cNvPr id="8" name="Nadpis 2">
            <a:extLst>
              <a:ext uri="{FF2B5EF4-FFF2-40B4-BE49-F238E27FC236}">
                <a16:creationId xmlns:a16="http://schemas.microsoft.com/office/drawing/2014/main" id="{1795510B-E26A-22F4-81D5-3BC8587B95D5}"/>
              </a:ext>
            </a:extLst>
          </p:cNvPr>
          <p:cNvSpPr>
            <a:spLocks noGrp="1"/>
          </p:cNvSpPr>
          <p:nvPr>
            <p:ph type="ctrTitle"/>
          </p:nvPr>
        </p:nvSpPr>
        <p:spPr>
          <a:xfrm>
            <a:off x="0" y="225425"/>
            <a:ext cx="12191999" cy="903288"/>
          </a:xfrm>
          <a:solidFill>
            <a:srgbClr val="27348B"/>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normAutofit/>
          </a:bodyPr>
          <a:lstStyle/>
          <a:p>
            <a:r>
              <a:rPr lang="sk-SK" sz="2900" dirty="0">
                <a:solidFill>
                  <a:srgbClr val="FFFFFF"/>
                </a:solidFill>
                <a:latin typeface="Arial"/>
                <a:cs typeface="Arial"/>
              </a:rPr>
              <a:t>  Interný systém podávania oznámení </a:t>
            </a:r>
            <a:endParaRPr lang="en-GB" sz="2900" dirty="0">
              <a:solidFill>
                <a:srgbClr val="FFFFFF"/>
              </a:solidFill>
              <a:latin typeface="Arial"/>
              <a:cs typeface="Arial"/>
            </a:endParaRPr>
          </a:p>
        </p:txBody>
      </p:sp>
      <p:pic>
        <p:nvPicPr>
          <p:cNvPr id="2" name="Grafický objekt 1" descr="Lupa výplň plnou farbou">
            <a:extLst>
              <a:ext uri="{FF2B5EF4-FFF2-40B4-BE49-F238E27FC236}">
                <a16:creationId xmlns:a16="http://schemas.microsoft.com/office/drawing/2014/main" id="{3013C691-94D1-8953-412A-14C67CD8958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07850" y="2368325"/>
            <a:ext cx="1586677" cy="1586677"/>
          </a:xfrm>
          <a:prstGeom prst="rect">
            <a:avLst/>
          </a:prstGeom>
        </p:spPr>
      </p:pic>
      <p:sp>
        <p:nvSpPr>
          <p:cNvPr id="5" name="BlokTextu 4">
            <a:extLst>
              <a:ext uri="{FF2B5EF4-FFF2-40B4-BE49-F238E27FC236}">
                <a16:creationId xmlns:a16="http://schemas.microsoft.com/office/drawing/2014/main" id="{6CE50E94-DF25-A978-5C70-22E85A57CF4F}"/>
              </a:ext>
            </a:extLst>
          </p:cNvPr>
          <p:cNvSpPr txBox="1"/>
          <p:nvPr/>
        </p:nvSpPr>
        <p:spPr>
          <a:xfrm>
            <a:off x="2371285" y="1511879"/>
            <a:ext cx="9071059" cy="4760278"/>
          </a:xfrm>
          <a:prstGeom prst="rect">
            <a:avLst/>
          </a:prstGeom>
          <a:noFill/>
        </p:spPr>
        <p:txBody>
          <a:bodyPr wrap="square" lIns="91440" tIns="45720" rIns="91440" bIns="45720" anchor="t">
            <a:spAutoFit/>
          </a:bodyPr>
          <a:lstStyle/>
          <a:p>
            <a:pPr marL="342900" indent="-342900">
              <a:spcBef>
                <a:spcPts val="800"/>
              </a:spcBef>
              <a:spcAft>
                <a:spcPts val="800"/>
              </a:spcAft>
              <a:buFont typeface="Wingdings"/>
              <a:buChar char="q"/>
            </a:pPr>
            <a:r>
              <a:rPr lang="sk-SK" sz="2100" dirty="0">
                <a:solidFill>
                  <a:srgbClr val="27348B"/>
                </a:solidFill>
                <a:latin typeface="DetoGrotesk"/>
              </a:rPr>
              <a:t>Podrobnosti sú upravené v </a:t>
            </a:r>
            <a:r>
              <a:rPr lang="sk-SK" sz="2100" b="1" dirty="0">
                <a:solidFill>
                  <a:srgbClr val="E73458"/>
                </a:solidFill>
                <a:latin typeface="DetoGrotesk"/>
              </a:rPr>
              <a:t>smernici</a:t>
            </a:r>
            <a:r>
              <a:rPr lang="sk-SK" sz="2100" dirty="0">
                <a:solidFill>
                  <a:srgbClr val="27348B"/>
                </a:solidFill>
                <a:latin typeface="DetoGrotesk"/>
              </a:rPr>
              <a:t> </a:t>
            </a:r>
            <a:r>
              <a:rPr lang="sk-SK" sz="2100" i="1" dirty="0">
                <a:solidFill>
                  <a:srgbClr val="27348B"/>
                </a:solidFill>
                <a:latin typeface="DetoGrotesk"/>
              </a:rPr>
              <a:t>(doplniť názov)</a:t>
            </a:r>
            <a:endParaRPr lang="sk-SK" sz="2100">
              <a:latin typeface="DetoGrotesk"/>
              <a:cs typeface="Arial"/>
            </a:endParaRPr>
          </a:p>
          <a:p>
            <a:pPr marL="342900" indent="-342900">
              <a:spcBef>
                <a:spcPts val="800"/>
              </a:spcBef>
              <a:spcAft>
                <a:spcPts val="800"/>
              </a:spcAft>
              <a:buFont typeface="Wingdings"/>
              <a:buChar char="q"/>
            </a:pPr>
            <a:r>
              <a:rPr lang="sk-SK" sz="2100" dirty="0">
                <a:solidFill>
                  <a:srgbClr val="27348B"/>
                </a:solidFill>
                <a:latin typeface="DetoGrotesk"/>
              </a:rPr>
              <a:t>Preverujú sa </a:t>
            </a:r>
            <a:r>
              <a:rPr lang="sk-SK" sz="2100" b="1" dirty="0">
                <a:solidFill>
                  <a:srgbClr val="E73458"/>
                </a:solidFill>
                <a:latin typeface="DetoGrotesk"/>
              </a:rPr>
              <a:t>aj anonymné oznámenia </a:t>
            </a:r>
            <a:r>
              <a:rPr lang="sk-SK" sz="2100" i="1" dirty="0">
                <a:solidFill>
                  <a:srgbClr val="27348B"/>
                </a:solidFill>
                <a:latin typeface="DetoGrotesk"/>
              </a:rPr>
              <a:t>(ak zamestnávateľ umožňuje podať anonymné oznámenie)</a:t>
            </a:r>
            <a:endParaRPr lang="sk-SK" sz="2100" i="1" dirty="0">
              <a:solidFill>
                <a:srgbClr val="000000"/>
              </a:solidFill>
              <a:latin typeface="DetoGrotesk"/>
              <a:cs typeface="Arial"/>
            </a:endParaRPr>
          </a:p>
          <a:p>
            <a:pPr marL="342900" indent="-342900">
              <a:spcBef>
                <a:spcPts val="800"/>
              </a:spcBef>
              <a:spcAft>
                <a:spcPts val="800"/>
              </a:spcAft>
              <a:buFont typeface="Wingdings"/>
              <a:buChar char="q"/>
            </a:pPr>
            <a:r>
              <a:rPr lang="sk-SK" sz="2100" dirty="0">
                <a:solidFill>
                  <a:srgbClr val="27348B"/>
                </a:solidFill>
                <a:latin typeface="DetoGrotesk"/>
                <a:cs typeface="Arial"/>
              </a:rPr>
              <a:t>Najneskôr do </a:t>
            </a:r>
            <a:r>
              <a:rPr lang="sk-SK" sz="2100" b="1" dirty="0">
                <a:solidFill>
                  <a:srgbClr val="E73458"/>
                </a:solidFill>
                <a:latin typeface="DetoGrotesk"/>
                <a:cs typeface="Arial"/>
              </a:rPr>
              <a:t>7 dní</a:t>
            </a:r>
            <a:r>
              <a:rPr lang="sk-SK" sz="2100" dirty="0">
                <a:solidFill>
                  <a:srgbClr val="27348B"/>
                </a:solidFill>
                <a:latin typeface="DetoGrotesk"/>
                <a:cs typeface="Arial"/>
              </a:rPr>
              <a:t> vám príde notifikácia o prijatí oznámenia</a:t>
            </a:r>
          </a:p>
          <a:p>
            <a:pPr marL="342900" indent="-342900">
              <a:spcBef>
                <a:spcPts val="800"/>
              </a:spcBef>
              <a:spcAft>
                <a:spcPts val="800"/>
              </a:spcAft>
              <a:buFont typeface="Wingdings"/>
              <a:buChar char="q"/>
            </a:pPr>
            <a:r>
              <a:rPr lang="sk-SK" sz="2100" dirty="0">
                <a:solidFill>
                  <a:srgbClr val="27348B"/>
                </a:solidFill>
                <a:latin typeface="DetoGrotesk"/>
                <a:cs typeface="Arial"/>
              </a:rPr>
              <a:t>Preverovanie oznámenia trvá max </a:t>
            </a:r>
            <a:r>
              <a:rPr lang="sk-SK" sz="2100" b="1" dirty="0">
                <a:solidFill>
                  <a:srgbClr val="E73458"/>
                </a:solidFill>
                <a:latin typeface="DetoGrotesk"/>
                <a:cs typeface="Arial"/>
              </a:rPr>
              <a:t>90 dní</a:t>
            </a:r>
            <a:endParaRPr lang="sk-SK" sz="2100" dirty="0">
              <a:solidFill>
                <a:srgbClr val="27348B"/>
              </a:solidFill>
              <a:latin typeface="DetoGrotesk"/>
              <a:cs typeface="Arial"/>
            </a:endParaRPr>
          </a:p>
          <a:p>
            <a:pPr marL="342900" indent="-342900">
              <a:spcBef>
                <a:spcPts val="800"/>
              </a:spcBef>
              <a:spcAft>
                <a:spcPts val="800"/>
              </a:spcAft>
              <a:buFont typeface="Wingdings"/>
              <a:buChar char="q"/>
            </a:pPr>
            <a:r>
              <a:rPr lang="sk-SK" sz="2100" dirty="0">
                <a:solidFill>
                  <a:srgbClr val="27348B"/>
                </a:solidFill>
                <a:latin typeface="DetoGrotesk"/>
                <a:cs typeface="Arial"/>
              </a:rPr>
              <a:t>Môžete byť vyzvaný na </a:t>
            </a:r>
            <a:r>
              <a:rPr lang="sk-SK" sz="2100" b="1" dirty="0">
                <a:solidFill>
                  <a:srgbClr val="E73458"/>
                </a:solidFill>
                <a:latin typeface="DetoGrotesk"/>
                <a:cs typeface="Arial"/>
              </a:rPr>
              <a:t>doplnenie </a:t>
            </a:r>
            <a:r>
              <a:rPr lang="sk-SK" sz="2100" dirty="0">
                <a:solidFill>
                  <a:srgbClr val="27348B"/>
                </a:solidFill>
                <a:latin typeface="DetoGrotesk"/>
                <a:cs typeface="Arial"/>
              </a:rPr>
              <a:t>informácií</a:t>
            </a:r>
            <a:endParaRPr lang="sk-SK" sz="2100">
              <a:solidFill>
                <a:srgbClr val="27348B"/>
              </a:solidFill>
              <a:latin typeface="DetoGrotesk"/>
              <a:cs typeface="Arial"/>
            </a:endParaRPr>
          </a:p>
          <a:p>
            <a:pPr marL="342900" indent="-342900">
              <a:spcBef>
                <a:spcPts val="800"/>
              </a:spcBef>
              <a:spcAft>
                <a:spcPts val="800"/>
              </a:spcAft>
              <a:buFont typeface="Wingdings"/>
              <a:buChar char="q"/>
            </a:pPr>
            <a:r>
              <a:rPr lang="sk-SK" sz="2100" dirty="0">
                <a:solidFill>
                  <a:srgbClr val="27348B"/>
                </a:solidFill>
                <a:latin typeface="DetoGrotesk"/>
                <a:cs typeface="Arial"/>
              </a:rPr>
              <a:t>Sami </a:t>
            </a:r>
            <a:r>
              <a:rPr lang="sk-SK" sz="2100" b="1" dirty="0">
                <a:solidFill>
                  <a:srgbClr val="E73458"/>
                </a:solidFill>
                <a:latin typeface="DetoGrotesk"/>
                <a:cs typeface="Arial"/>
              </a:rPr>
              <a:t>môžete doplniť </a:t>
            </a:r>
            <a:r>
              <a:rPr lang="sk-SK" sz="2100" dirty="0">
                <a:solidFill>
                  <a:srgbClr val="27348B"/>
                </a:solidFill>
                <a:latin typeface="DetoGrotesk"/>
                <a:cs typeface="Arial"/>
              </a:rPr>
              <a:t>oznámenie o nové informácie</a:t>
            </a:r>
            <a:endParaRPr lang="sk-SK" sz="2100">
              <a:solidFill>
                <a:srgbClr val="27348B"/>
              </a:solidFill>
              <a:latin typeface="DetoGrotesk"/>
              <a:cs typeface="Arial"/>
            </a:endParaRPr>
          </a:p>
          <a:p>
            <a:pPr marL="342900" indent="-342900">
              <a:spcBef>
                <a:spcPts val="800"/>
              </a:spcBef>
              <a:spcAft>
                <a:spcPts val="800"/>
              </a:spcAft>
              <a:buFont typeface="Wingdings"/>
              <a:buChar char="q"/>
            </a:pPr>
            <a:r>
              <a:rPr lang="sk-SK" sz="2100" dirty="0">
                <a:solidFill>
                  <a:srgbClr val="27348B"/>
                </a:solidFill>
                <a:latin typeface="DetoGrotesk"/>
                <a:cs typeface="Arial"/>
              </a:rPr>
              <a:t>Informáciu o výsledku preverenia oznámenia a nápravných opatreniach dostanete v rámci </a:t>
            </a:r>
            <a:r>
              <a:rPr lang="sk-SK" sz="2100" b="1" dirty="0">
                <a:solidFill>
                  <a:srgbClr val="E73458"/>
                </a:solidFill>
                <a:latin typeface="DetoGrotesk"/>
                <a:cs typeface="Arial"/>
              </a:rPr>
              <a:t>90 dňovej </a:t>
            </a:r>
            <a:r>
              <a:rPr lang="sk-SK" sz="2100" dirty="0">
                <a:solidFill>
                  <a:srgbClr val="27348B"/>
                </a:solidFill>
                <a:latin typeface="DetoGrotesk"/>
                <a:cs typeface="Arial"/>
              </a:rPr>
              <a:t>lehoty na preverenie</a:t>
            </a:r>
            <a:r>
              <a:rPr lang="sk-SK" sz="2100" b="1" dirty="0">
                <a:solidFill>
                  <a:srgbClr val="E73458"/>
                </a:solidFill>
                <a:latin typeface="DetoGrotesk"/>
                <a:cs typeface="Arial"/>
              </a:rPr>
              <a:t> </a:t>
            </a:r>
            <a:r>
              <a:rPr lang="sk-SK" sz="2100" dirty="0">
                <a:solidFill>
                  <a:srgbClr val="27348B"/>
                </a:solidFill>
                <a:latin typeface="DetoGrotesk"/>
                <a:cs typeface="Arial"/>
              </a:rPr>
              <a:t>oznámenia</a:t>
            </a:r>
            <a:endParaRPr lang="sk-SK" sz="2100">
              <a:solidFill>
                <a:srgbClr val="27348B"/>
              </a:solidFill>
              <a:latin typeface="DetoGrotesk"/>
              <a:cs typeface="Arial"/>
            </a:endParaRPr>
          </a:p>
          <a:p>
            <a:pPr marL="342900" indent="-342900">
              <a:spcBef>
                <a:spcPts val="800"/>
              </a:spcBef>
              <a:spcAft>
                <a:spcPts val="800"/>
              </a:spcAft>
              <a:buFont typeface="Wingdings"/>
              <a:buChar char="q"/>
            </a:pPr>
            <a:r>
              <a:rPr lang="sk-SK" sz="2100" dirty="0">
                <a:solidFill>
                  <a:srgbClr val="27348B"/>
                </a:solidFill>
                <a:latin typeface="DetoGrotesk"/>
                <a:cs typeface="Arial"/>
              </a:rPr>
              <a:t>V celom procese je zachovávaná </a:t>
            </a:r>
            <a:r>
              <a:rPr lang="sk-SK" sz="2100" b="1" dirty="0">
                <a:solidFill>
                  <a:srgbClr val="E73458"/>
                </a:solidFill>
                <a:latin typeface="DetoGrotesk"/>
                <a:cs typeface="Arial"/>
              </a:rPr>
              <a:t>mlčanlivosť</a:t>
            </a:r>
            <a:r>
              <a:rPr lang="sk-SK" sz="2100" dirty="0">
                <a:solidFill>
                  <a:srgbClr val="27348B"/>
                </a:solidFill>
                <a:latin typeface="DetoGrotesk"/>
                <a:cs typeface="Arial"/>
              </a:rPr>
              <a:t> o identite oznamovateľa</a:t>
            </a:r>
          </a:p>
        </p:txBody>
      </p:sp>
    </p:spTree>
    <p:extLst>
      <p:ext uri="{BB962C8B-B14F-4D97-AF65-F5344CB8AC3E}">
        <p14:creationId xmlns:p14="http://schemas.microsoft.com/office/powerpoint/2010/main" val="38463389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text 2">
            <a:extLst>
              <a:ext uri="{FF2B5EF4-FFF2-40B4-BE49-F238E27FC236}">
                <a16:creationId xmlns:a16="http://schemas.microsoft.com/office/drawing/2014/main" id="{653BE6F2-4901-4CA8-A093-632790487FBF}"/>
              </a:ext>
            </a:extLst>
          </p:cNvPr>
          <p:cNvSpPr>
            <a:spLocks noGrp="1"/>
          </p:cNvSpPr>
          <p:nvPr>
            <p:ph type="body" sz="quarter" idx="10"/>
          </p:nvPr>
        </p:nvSpPr>
        <p:spPr>
          <a:xfrm>
            <a:off x="4066161" y="1447060"/>
            <a:ext cx="7474215" cy="5015884"/>
          </a:xfrm>
        </p:spPr>
        <p:txBody>
          <a:bodyPr/>
          <a:lstStyle/>
          <a:p>
            <a:pPr marL="0" indent="0">
              <a:buNone/>
            </a:pPr>
            <a:endParaRPr kumimoji="0" lang="sk-SK" sz="2000" b="0" i="0" u="none" strike="noStrike" kern="1200" cap="none" spc="0" normalizeH="0" baseline="0" noProof="0" dirty="0">
              <a:ln>
                <a:noFill/>
              </a:ln>
              <a:solidFill>
                <a:prstClr val="black"/>
              </a:solidFill>
              <a:effectLst/>
              <a:uLnTx/>
              <a:uFillTx/>
              <a:latin typeface="Arial"/>
              <a:ea typeface="+mn-ea"/>
              <a:cs typeface="Arial"/>
            </a:endParaRPr>
          </a:p>
          <a:p>
            <a:pPr marL="0" indent="0">
              <a:buNone/>
            </a:pPr>
            <a:endParaRPr lang="sk-SK" sz="2000" dirty="0">
              <a:solidFill>
                <a:prstClr val="black"/>
              </a:solidFill>
              <a:latin typeface="Arial"/>
              <a:cs typeface="Arial"/>
            </a:endParaRPr>
          </a:p>
          <a:p>
            <a:pPr marL="0" indent="0">
              <a:buNone/>
            </a:pPr>
            <a:r>
              <a:rPr lang="sk-SK" sz="2000" dirty="0">
                <a:latin typeface="Arial"/>
                <a:cs typeface="Arial"/>
              </a:rPr>
              <a:t>podloženými informáciami, ktoré naznačujú možné ohrozenie / porušenie verejného záujmu. </a:t>
            </a:r>
            <a:endParaRPr lang="sk-SK" sz="2000" dirty="0">
              <a:latin typeface="Arial" panose="020B0604020202020204" pitchFamily="34" charset="0"/>
              <a:cs typeface="Arial" panose="020B0604020202020204" pitchFamily="34" charset="0"/>
            </a:endParaRPr>
          </a:p>
          <a:p>
            <a:endParaRPr lang="sk-SK" dirty="0">
              <a:solidFill>
                <a:schemeClr val="tx1"/>
              </a:solidFill>
            </a:endParaRPr>
          </a:p>
        </p:txBody>
      </p:sp>
      <p:sp>
        <p:nvSpPr>
          <p:cNvPr id="8" name="Nadpis 2">
            <a:extLst>
              <a:ext uri="{FF2B5EF4-FFF2-40B4-BE49-F238E27FC236}">
                <a16:creationId xmlns:a16="http://schemas.microsoft.com/office/drawing/2014/main" id="{1795510B-E26A-22F4-81D5-3BC8587B95D5}"/>
              </a:ext>
            </a:extLst>
          </p:cNvPr>
          <p:cNvSpPr>
            <a:spLocks noGrp="1"/>
          </p:cNvSpPr>
          <p:nvPr>
            <p:ph type="ctrTitle"/>
          </p:nvPr>
        </p:nvSpPr>
        <p:spPr>
          <a:xfrm>
            <a:off x="0" y="225425"/>
            <a:ext cx="12191999" cy="903288"/>
          </a:xfrm>
          <a:solidFill>
            <a:srgbClr val="27348B"/>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normAutofit/>
          </a:bodyPr>
          <a:lstStyle/>
          <a:p>
            <a:r>
              <a:rPr lang="sk-SK" sz="2900" dirty="0">
                <a:solidFill>
                  <a:srgbClr val="FFFFFF"/>
                </a:solidFill>
                <a:latin typeface="Arial"/>
                <a:cs typeface="Arial"/>
              </a:rPr>
              <a:t>  Interný systém podávania oznámení</a:t>
            </a:r>
            <a:endParaRPr lang="en-GB" sz="2900" dirty="0">
              <a:solidFill>
                <a:srgbClr val="FFFFFF"/>
              </a:solidFill>
              <a:latin typeface="Arial"/>
              <a:cs typeface="Arial"/>
            </a:endParaRPr>
          </a:p>
        </p:txBody>
      </p:sp>
      <p:pic>
        <p:nvPicPr>
          <p:cNvPr id="2" name="Grafický objekt 1" descr="Lupa výplň plnou farbou">
            <a:extLst>
              <a:ext uri="{FF2B5EF4-FFF2-40B4-BE49-F238E27FC236}">
                <a16:creationId xmlns:a16="http://schemas.microsoft.com/office/drawing/2014/main" id="{3013C691-94D1-8953-412A-14C67CD8958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51624" y="2368325"/>
            <a:ext cx="1586677" cy="1586677"/>
          </a:xfrm>
          <a:prstGeom prst="rect">
            <a:avLst/>
          </a:prstGeom>
        </p:spPr>
      </p:pic>
      <p:sp>
        <p:nvSpPr>
          <p:cNvPr id="4" name="BlokTextu 3">
            <a:extLst>
              <a:ext uri="{FF2B5EF4-FFF2-40B4-BE49-F238E27FC236}">
                <a16:creationId xmlns:a16="http://schemas.microsoft.com/office/drawing/2014/main" id="{E246364B-8142-F6D6-8575-9EDED2BC2922}"/>
              </a:ext>
            </a:extLst>
          </p:cNvPr>
          <p:cNvSpPr txBox="1"/>
          <p:nvPr/>
        </p:nvSpPr>
        <p:spPr>
          <a:xfrm>
            <a:off x="3081197" y="2301651"/>
            <a:ext cx="8308063" cy="69660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spcBef>
                <a:spcPts val="200"/>
              </a:spcBef>
              <a:spcAft>
                <a:spcPts val="200"/>
              </a:spcAft>
              <a:buFont typeface="Wingdings"/>
              <a:buChar char="q"/>
            </a:pPr>
            <a:r>
              <a:rPr lang="sk-SK" sz="2100" b="1" dirty="0">
                <a:solidFill>
                  <a:srgbClr val="E73458"/>
                </a:solidFill>
                <a:latin typeface="Deto Grotesk" panose="00000500000000000000" pitchFamily="50" charset="-18"/>
              </a:rPr>
              <a:t>Poštou</a:t>
            </a:r>
            <a:r>
              <a:rPr lang="sk-SK" sz="2100" dirty="0">
                <a:solidFill>
                  <a:srgbClr val="27348B"/>
                </a:solidFill>
                <a:latin typeface="Deto Grotesk" panose="00000500000000000000" pitchFamily="50" charset="-18"/>
              </a:rPr>
              <a:t> na adresu, na obálke označenie: „NEOTVÁRAŤ“</a:t>
            </a:r>
          </a:p>
          <a:p>
            <a:pPr marL="342900" indent="-342900">
              <a:spcBef>
                <a:spcPts val="200"/>
              </a:spcBef>
              <a:spcAft>
                <a:spcPts val="200"/>
              </a:spcAft>
              <a:buFont typeface="Wingdings"/>
              <a:buChar char="q"/>
            </a:pPr>
            <a:endParaRPr lang="sk-SK" sz="2100" dirty="0">
              <a:solidFill>
                <a:srgbClr val="27348B"/>
              </a:solidFill>
              <a:latin typeface="Deto Grotesk" panose="00000500000000000000" pitchFamily="50" charset="-18"/>
            </a:endParaRPr>
          </a:p>
          <a:p>
            <a:pPr marL="342900" indent="-342900">
              <a:spcBef>
                <a:spcPts val="200"/>
              </a:spcBef>
              <a:spcAft>
                <a:spcPts val="200"/>
              </a:spcAft>
              <a:buFont typeface="Wingdings"/>
              <a:buChar char="q"/>
            </a:pPr>
            <a:r>
              <a:rPr lang="sk-SK" sz="2100" b="1" dirty="0">
                <a:solidFill>
                  <a:srgbClr val="E73458"/>
                </a:solidFill>
                <a:latin typeface="Deto Grotesk" panose="00000500000000000000" pitchFamily="50" charset="-18"/>
              </a:rPr>
              <a:t>Elektronicky</a:t>
            </a:r>
            <a:r>
              <a:rPr lang="sk-SK" sz="2100" dirty="0">
                <a:solidFill>
                  <a:srgbClr val="27348B"/>
                </a:solidFill>
                <a:latin typeface="Deto Grotesk" panose="00000500000000000000" pitchFamily="50" charset="-18"/>
              </a:rPr>
              <a:t> na e-mailovú adresu: </a:t>
            </a:r>
            <a:r>
              <a:rPr lang="sk-SK" sz="2100" i="1" dirty="0">
                <a:solidFill>
                  <a:srgbClr val="27348B"/>
                </a:solidFill>
                <a:latin typeface="Deto Grotesk" panose="00000500000000000000" pitchFamily="50" charset="-18"/>
              </a:rPr>
              <a:t>(doplniť e-mail)</a:t>
            </a:r>
          </a:p>
          <a:p>
            <a:pPr marL="342900" indent="-342900">
              <a:spcBef>
                <a:spcPts val="200"/>
              </a:spcBef>
              <a:spcAft>
                <a:spcPts val="200"/>
              </a:spcAft>
              <a:buFont typeface="Wingdings"/>
              <a:buChar char="q"/>
            </a:pPr>
            <a:endParaRPr lang="sk-SK" sz="2100" dirty="0">
              <a:solidFill>
                <a:srgbClr val="27348B"/>
              </a:solidFill>
              <a:latin typeface="Deto Grotesk" panose="00000500000000000000" pitchFamily="50" charset="-18"/>
            </a:endParaRPr>
          </a:p>
          <a:p>
            <a:pPr marL="342900" indent="-342900">
              <a:spcBef>
                <a:spcPts val="200"/>
              </a:spcBef>
              <a:spcAft>
                <a:spcPts val="200"/>
              </a:spcAft>
              <a:buFont typeface="Wingdings"/>
              <a:buChar char="q"/>
            </a:pPr>
            <a:r>
              <a:rPr lang="sk-SK" sz="2100" b="1" dirty="0">
                <a:solidFill>
                  <a:srgbClr val="E73458"/>
                </a:solidFill>
                <a:latin typeface="Deto Grotesk" panose="00000500000000000000" pitchFamily="50" charset="-18"/>
              </a:rPr>
              <a:t>Elektronicky</a:t>
            </a:r>
            <a:r>
              <a:rPr lang="sk-SK" sz="2100" dirty="0">
                <a:solidFill>
                  <a:srgbClr val="27348B"/>
                </a:solidFill>
                <a:latin typeface="Deto Grotesk" panose="00000500000000000000" pitchFamily="50" charset="-18"/>
              </a:rPr>
              <a:t> cez formulár na stránke: </a:t>
            </a:r>
            <a:r>
              <a:rPr lang="sk-SK" sz="2100" i="1" dirty="0">
                <a:solidFill>
                  <a:srgbClr val="27348B"/>
                </a:solidFill>
                <a:latin typeface="Deto Grotesk" panose="00000500000000000000" pitchFamily="50" charset="-18"/>
              </a:rPr>
              <a:t>(vložiť </a:t>
            </a:r>
            <a:r>
              <a:rPr lang="sk-SK" sz="2100" i="1" dirty="0" err="1">
                <a:solidFill>
                  <a:srgbClr val="27348B"/>
                </a:solidFill>
                <a:latin typeface="Deto Grotesk" panose="00000500000000000000" pitchFamily="50" charset="-18"/>
              </a:rPr>
              <a:t>screen</a:t>
            </a:r>
            <a:r>
              <a:rPr lang="sk-SK" sz="2100" i="1" dirty="0">
                <a:solidFill>
                  <a:srgbClr val="27348B"/>
                </a:solidFill>
                <a:latin typeface="Deto Grotesk" panose="00000500000000000000" pitchFamily="50" charset="-18"/>
              </a:rPr>
              <a:t> obrazovky)</a:t>
            </a:r>
          </a:p>
          <a:p>
            <a:pPr>
              <a:spcBef>
                <a:spcPts val="200"/>
              </a:spcBef>
              <a:spcAft>
                <a:spcPts val="200"/>
              </a:spcAft>
            </a:pPr>
            <a:endParaRPr lang="sk-SK" sz="2100" dirty="0">
              <a:solidFill>
                <a:srgbClr val="27348B"/>
              </a:solidFill>
              <a:latin typeface="Deto Grotesk" panose="00000500000000000000" pitchFamily="50" charset="-18"/>
            </a:endParaRPr>
          </a:p>
          <a:p>
            <a:pPr marL="342900" indent="-342900">
              <a:spcBef>
                <a:spcPts val="200"/>
              </a:spcBef>
              <a:spcAft>
                <a:spcPts val="200"/>
              </a:spcAft>
              <a:buFont typeface="Wingdings"/>
              <a:buChar char="q"/>
            </a:pPr>
            <a:r>
              <a:rPr lang="sk-SK" sz="2100" b="1" dirty="0">
                <a:solidFill>
                  <a:srgbClr val="E73458"/>
                </a:solidFill>
                <a:latin typeface="Deto Grotesk" panose="00000500000000000000" pitchFamily="50" charset="-18"/>
              </a:rPr>
              <a:t>Ústne</a:t>
            </a:r>
            <a:r>
              <a:rPr lang="sk-SK" sz="2100" dirty="0">
                <a:solidFill>
                  <a:srgbClr val="27348B"/>
                </a:solidFill>
                <a:latin typeface="Deto Grotesk" panose="00000500000000000000" pitchFamily="50" charset="-18"/>
              </a:rPr>
              <a:t> zodpovednej osoby: </a:t>
            </a:r>
            <a:r>
              <a:rPr lang="sk-SK" sz="2100" i="1" dirty="0">
                <a:solidFill>
                  <a:srgbClr val="27348B"/>
                </a:solidFill>
                <a:latin typeface="Deto Grotesk" panose="00000500000000000000" pitchFamily="50" charset="-18"/>
              </a:rPr>
              <a:t>(doplniť meno)</a:t>
            </a:r>
          </a:p>
          <a:p>
            <a:pPr marL="342900" indent="-342900">
              <a:spcBef>
                <a:spcPts val="200"/>
              </a:spcBef>
              <a:spcAft>
                <a:spcPts val="200"/>
              </a:spcAft>
              <a:buFont typeface="Wingdings"/>
              <a:buChar char="q"/>
            </a:pPr>
            <a:endParaRPr lang="sk-SK" sz="2400" dirty="0">
              <a:solidFill>
                <a:srgbClr val="27348B"/>
              </a:solidFill>
              <a:latin typeface="Deto Grotesk" panose="00000500000000000000" pitchFamily="50" charset="-18"/>
            </a:endParaRPr>
          </a:p>
          <a:p>
            <a:pPr>
              <a:spcBef>
                <a:spcPts val="200"/>
              </a:spcBef>
              <a:spcAft>
                <a:spcPts val="200"/>
              </a:spcAft>
            </a:pPr>
            <a:endParaRPr lang="sk-SK" sz="2400" dirty="0">
              <a:solidFill>
                <a:srgbClr val="27348B"/>
              </a:solidFill>
              <a:latin typeface="Deto Grotesk" panose="00000500000000000000" pitchFamily="50" charset="-18"/>
            </a:endParaRPr>
          </a:p>
          <a:p>
            <a:pPr>
              <a:spcBef>
                <a:spcPts val="200"/>
              </a:spcBef>
              <a:spcAft>
                <a:spcPts val="200"/>
              </a:spcAft>
            </a:pPr>
            <a:endParaRPr lang="sk-SK" sz="2000" dirty="0">
              <a:solidFill>
                <a:srgbClr val="27348B"/>
              </a:solidFill>
              <a:latin typeface="Arial"/>
              <a:cs typeface="Arial"/>
            </a:endParaRPr>
          </a:p>
          <a:p>
            <a:endParaRPr lang="sk-SK" sz="2000" b="1" dirty="0">
              <a:solidFill>
                <a:schemeClr val="accent1">
                  <a:lumMod val="50000"/>
                </a:schemeClr>
              </a:solidFill>
              <a:latin typeface="Arial" panose="020B0604020202020204" pitchFamily="34" charset="0"/>
              <a:cs typeface="Arial" panose="020B0604020202020204" pitchFamily="34" charset="0"/>
            </a:endParaRPr>
          </a:p>
          <a:p>
            <a:endParaRPr lang="sk-SK" sz="2000" b="1" dirty="0">
              <a:solidFill>
                <a:schemeClr val="accent1">
                  <a:lumMod val="50000"/>
                </a:schemeClr>
              </a:solidFill>
              <a:latin typeface="Arial" panose="020B0604020202020204" pitchFamily="34" charset="0"/>
              <a:cs typeface="Arial" panose="020B0604020202020204" pitchFamily="34" charset="0"/>
            </a:endParaRPr>
          </a:p>
          <a:p>
            <a:endParaRPr lang="sk-SK" sz="2000" b="1" dirty="0">
              <a:solidFill>
                <a:schemeClr val="accent1">
                  <a:lumMod val="50000"/>
                </a:schemeClr>
              </a:solidFill>
              <a:latin typeface="Arial" panose="020B0604020202020204" pitchFamily="34" charset="0"/>
              <a:cs typeface="Arial" panose="020B0604020202020204" pitchFamily="34" charset="0"/>
            </a:endParaRPr>
          </a:p>
          <a:p>
            <a:endParaRPr lang="sk-SK" sz="2000" b="1" dirty="0">
              <a:solidFill>
                <a:schemeClr val="accent1">
                  <a:lumMod val="50000"/>
                </a:schemeClr>
              </a:solidFill>
              <a:latin typeface="Arial" panose="020B0604020202020204" pitchFamily="34" charset="0"/>
              <a:cs typeface="Arial" panose="020B0604020202020204" pitchFamily="34" charset="0"/>
            </a:endParaRPr>
          </a:p>
          <a:p>
            <a:endParaRPr lang="sk-SK" sz="2000" b="1" dirty="0">
              <a:solidFill>
                <a:schemeClr val="accent1">
                  <a:lumMod val="50000"/>
                </a:schemeClr>
              </a:solidFill>
              <a:latin typeface="Arial" panose="020B0604020202020204" pitchFamily="34" charset="0"/>
              <a:cs typeface="Arial" panose="020B0604020202020204" pitchFamily="34" charset="0"/>
            </a:endParaRPr>
          </a:p>
          <a:p>
            <a:endParaRPr lang="sk-SK" sz="2000" b="1" dirty="0">
              <a:solidFill>
                <a:schemeClr val="accent1">
                  <a:lumMod val="50000"/>
                </a:schemeClr>
              </a:solidFill>
              <a:latin typeface="Arial" panose="020B0604020202020204" pitchFamily="34" charset="0"/>
              <a:cs typeface="Arial" panose="020B0604020202020204" pitchFamily="34" charset="0"/>
            </a:endParaRPr>
          </a:p>
          <a:p>
            <a:endParaRPr lang="sk-SK" sz="2000" b="1" dirty="0">
              <a:solidFill>
                <a:schemeClr val="accent1">
                  <a:lumMod val="50000"/>
                </a:schemeClr>
              </a:solidFill>
              <a:latin typeface="Arial" panose="020B0604020202020204" pitchFamily="34" charset="0"/>
              <a:cs typeface="Arial" panose="020B0604020202020204" pitchFamily="34" charset="0"/>
            </a:endParaRPr>
          </a:p>
          <a:p>
            <a:endParaRPr lang="sk-SK" sz="2000" b="1" dirty="0">
              <a:solidFill>
                <a:schemeClr val="accent1">
                  <a:lumMod val="50000"/>
                </a:schemeClr>
              </a:solidFill>
              <a:latin typeface="Arial" panose="020B0604020202020204" pitchFamily="34" charset="0"/>
              <a:cs typeface="Arial" panose="020B0604020202020204" pitchFamily="34" charset="0"/>
            </a:endParaRPr>
          </a:p>
          <a:p>
            <a:endParaRPr lang="sk-SK" sz="2000" b="1" dirty="0">
              <a:solidFill>
                <a:schemeClr val="accent1">
                  <a:lumMod val="50000"/>
                </a:schemeClr>
              </a:solidFill>
              <a:latin typeface="Arial" panose="020B0604020202020204" pitchFamily="34" charset="0"/>
              <a:cs typeface="Arial" panose="020B0604020202020204" pitchFamily="34" charset="0"/>
            </a:endParaRPr>
          </a:p>
          <a:p>
            <a:endParaRPr lang="sk-SK" sz="2000" b="1" dirty="0">
              <a:solidFill>
                <a:schemeClr val="accent1">
                  <a:lumMod val="50000"/>
                </a:schemeClr>
              </a:solidFill>
              <a:latin typeface="Arial" panose="020B0604020202020204" pitchFamily="34" charset="0"/>
              <a:cs typeface="Arial" panose="020B0604020202020204" pitchFamily="34" charset="0"/>
            </a:endParaRPr>
          </a:p>
        </p:txBody>
      </p:sp>
      <p:sp>
        <p:nvSpPr>
          <p:cNvPr id="7" name="Zástupný text 2">
            <a:extLst>
              <a:ext uri="{FF2B5EF4-FFF2-40B4-BE49-F238E27FC236}">
                <a16:creationId xmlns:a16="http://schemas.microsoft.com/office/drawing/2014/main" id="{C11631E2-FCA5-BE9B-9B59-01B4FE7FE8A7}"/>
              </a:ext>
            </a:extLst>
          </p:cNvPr>
          <p:cNvSpPr txBox="1">
            <a:spLocks/>
          </p:cNvSpPr>
          <p:nvPr/>
        </p:nvSpPr>
        <p:spPr>
          <a:xfrm>
            <a:off x="1085756" y="1371795"/>
            <a:ext cx="5954508" cy="685930"/>
          </a:xfrm>
          <a:prstGeom prst="rect">
            <a:avLst/>
          </a:prstGeom>
        </p:spPr>
        <p:txBody>
          <a:bodyPr lIns="91440" tIns="45720" rIns="91440" bIns="45720" anchor="ctr"/>
          <a:lstStyle>
            <a:lvl1pPr marL="159860" indent="-159860" algn="l" defTabSz="914323" rtl="0" eaLnBrk="1" latinLnBrk="0" hangingPunct="1">
              <a:lnSpc>
                <a:spcPct val="90000"/>
              </a:lnSpc>
              <a:spcBef>
                <a:spcPts val="1000"/>
              </a:spcBef>
              <a:buSzPct val="130000"/>
              <a:buFont typeface="Arial" panose="020B0604020202020204" pitchFamily="34" charset="0"/>
              <a:buChar char="•"/>
              <a:defRPr sz="1814" kern="1200">
                <a:solidFill>
                  <a:schemeClr val="bg1"/>
                </a:solidFill>
                <a:latin typeface="+mn-lt"/>
                <a:ea typeface="+mn-ea"/>
                <a:cs typeface="+mn-cs"/>
              </a:defRPr>
            </a:lvl1pPr>
            <a:lvl2pPr marL="329802" indent="-169941" algn="l" defTabSz="914323" rtl="0" eaLnBrk="1" latinLnBrk="0" hangingPunct="1">
              <a:lnSpc>
                <a:spcPct val="90000"/>
              </a:lnSpc>
              <a:spcBef>
                <a:spcPts val="500"/>
              </a:spcBef>
              <a:buSzPct val="130000"/>
              <a:buFont typeface="Arial" panose="020B0604020202020204" pitchFamily="34" charset="0"/>
              <a:buChar char="•"/>
              <a:defRPr sz="1814" kern="1200">
                <a:solidFill>
                  <a:schemeClr val="bg1"/>
                </a:solidFill>
                <a:latin typeface="+mn-lt"/>
                <a:ea typeface="+mn-ea"/>
                <a:cs typeface="+mn-cs"/>
              </a:defRPr>
            </a:lvl2pPr>
            <a:lvl3pPr marL="489661" indent="-159860" algn="l" defTabSz="914323" rtl="0" eaLnBrk="1" latinLnBrk="0" hangingPunct="1">
              <a:lnSpc>
                <a:spcPct val="90000"/>
              </a:lnSpc>
              <a:spcBef>
                <a:spcPts val="500"/>
              </a:spcBef>
              <a:buSzPct val="130000"/>
              <a:buFont typeface="Arial" panose="020B0604020202020204" pitchFamily="34" charset="0"/>
              <a:buChar char="•"/>
              <a:defRPr sz="1814" kern="1200">
                <a:solidFill>
                  <a:schemeClr val="bg1"/>
                </a:solidFill>
                <a:latin typeface="+mn-lt"/>
                <a:ea typeface="+mn-ea"/>
                <a:cs typeface="+mn-cs"/>
              </a:defRPr>
            </a:lvl3pPr>
            <a:lvl4pPr marL="649522" indent="-159860" algn="l" defTabSz="914323" rtl="0" eaLnBrk="1" latinLnBrk="0" hangingPunct="1">
              <a:lnSpc>
                <a:spcPct val="90000"/>
              </a:lnSpc>
              <a:spcBef>
                <a:spcPts val="500"/>
              </a:spcBef>
              <a:buSzPct val="130000"/>
              <a:buFont typeface="Arial" panose="020B0604020202020204" pitchFamily="34" charset="0"/>
              <a:buChar char="•"/>
              <a:defRPr sz="1814" kern="1200">
                <a:solidFill>
                  <a:schemeClr val="bg1"/>
                </a:solidFill>
                <a:latin typeface="+mn-lt"/>
                <a:ea typeface="+mn-ea"/>
                <a:cs typeface="+mn-cs"/>
              </a:defRPr>
            </a:lvl4pPr>
            <a:lvl5pPr marL="809381" indent="-159860" algn="l" defTabSz="914323" rtl="0" eaLnBrk="1" latinLnBrk="0" hangingPunct="1">
              <a:lnSpc>
                <a:spcPct val="90000"/>
              </a:lnSpc>
              <a:spcBef>
                <a:spcPts val="500"/>
              </a:spcBef>
              <a:buSzPct val="130000"/>
              <a:buFont typeface="Arial" panose="020B0604020202020204" pitchFamily="34" charset="0"/>
              <a:buChar char="•"/>
              <a:defRPr sz="1814" kern="1200">
                <a:solidFill>
                  <a:schemeClr val="bg1"/>
                </a:solidFill>
                <a:latin typeface="+mn-lt"/>
                <a:ea typeface="+mn-ea"/>
                <a:cs typeface="+mn-cs"/>
              </a:defRPr>
            </a:lvl5pPr>
            <a:lvl6pPr marL="979322" indent="-169941" algn="l" defTabSz="914323" rtl="0" eaLnBrk="1" latinLnBrk="0" hangingPunct="1">
              <a:lnSpc>
                <a:spcPct val="90000"/>
              </a:lnSpc>
              <a:spcBef>
                <a:spcPts val="500"/>
              </a:spcBef>
              <a:buSzPct val="130000"/>
              <a:buFont typeface="Arial" panose="020B0604020202020204" pitchFamily="34" charset="0"/>
              <a:buChar char="•"/>
              <a:defRPr sz="1814" kern="1200">
                <a:solidFill>
                  <a:schemeClr val="bg1"/>
                </a:solidFill>
                <a:latin typeface="+mn-lt"/>
                <a:ea typeface="+mn-ea"/>
                <a:cs typeface="+mn-cs"/>
              </a:defRPr>
            </a:lvl6pPr>
            <a:lvl7pPr marL="1139183" indent="-159860" algn="l" defTabSz="914323" rtl="0" eaLnBrk="1" latinLnBrk="0" hangingPunct="1">
              <a:lnSpc>
                <a:spcPct val="90000"/>
              </a:lnSpc>
              <a:spcBef>
                <a:spcPts val="500"/>
              </a:spcBef>
              <a:buSzPct val="130000"/>
              <a:buFont typeface="Arial" panose="020B0604020202020204" pitchFamily="34" charset="0"/>
              <a:buChar char="•"/>
              <a:defRPr sz="1814" kern="1200">
                <a:solidFill>
                  <a:schemeClr val="bg1"/>
                </a:solidFill>
                <a:latin typeface="+mn-lt"/>
                <a:ea typeface="+mn-ea"/>
                <a:cs typeface="+mn-cs"/>
              </a:defRPr>
            </a:lvl7pPr>
            <a:lvl8pPr marL="3428712" indent="-228581" algn="l" defTabSz="9143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73" indent="-228581" algn="l" defTabSz="91432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457200">
              <a:buNone/>
            </a:pPr>
            <a:r>
              <a:rPr lang="sk-SK" sz="2100" dirty="0">
                <a:solidFill>
                  <a:srgbClr val="27348B"/>
                </a:solidFill>
                <a:latin typeface="DetoGrotesk"/>
                <a:cs typeface="Segoe UI"/>
              </a:rPr>
              <a:t>Oznámenie môžete podať:</a:t>
            </a:r>
            <a:endParaRPr lang="sk-SK" sz="2100">
              <a:latin typeface="DetoGrotesk"/>
              <a:cs typeface="Segoe UI"/>
            </a:endParaRPr>
          </a:p>
        </p:txBody>
      </p:sp>
    </p:spTree>
    <p:extLst>
      <p:ext uri="{BB962C8B-B14F-4D97-AF65-F5344CB8AC3E}">
        <p14:creationId xmlns:p14="http://schemas.microsoft.com/office/powerpoint/2010/main" val="559027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text 2">
            <a:extLst>
              <a:ext uri="{FF2B5EF4-FFF2-40B4-BE49-F238E27FC236}">
                <a16:creationId xmlns:a16="http://schemas.microsoft.com/office/drawing/2014/main" id="{653BE6F2-4901-4CA8-A093-632790487FBF}"/>
              </a:ext>
            </a:extLst>
          </p:cNvPr>
          <p:cNvSpPr>
            <a:spLocks noGrp="1"/>
          </p:cNvSpPr>
          <p:nvPr>
            <p:ph type="body" sz="quarter" idx="10"/>
          </p:nvPr>
        </p:nvSpPr>
        <p:spPr>
          <a:xfrm>
            <a:off x="568171" y="1486813"/>
            <a:ext cx="10972206" cy="4797855"/>
          </a:xfrm>
        </p:spPr>
        <p:txBody>
          <a:bodyPr lIns="91440" tIns="45720" rIns="91440" bIns="45720" anchor="ctr"/>
          <a:lstStyle/>
          <a:p>
            <a:pPr marL="0" indent="0" defTabSz="457200">
              <a:buNone/>
            </a:pPr>
            <a:r>
              <a:rPr lang="sk-SK" sz="2100" dirty="0">
                <a:solidFill>
                  <a:srgbClr val="27348B"/>
                </a:solidFill>
                <a:latin typeface="DetoGrotesk"/>
                <a:cs typeface="Segoe UI"/>
              </a:rPr>
              <a:t>Oznámenie musí byť </a:t>
            </a:r>
            <a:r>
              <a:rPr lang="sk-SK" sz="2100" b="1" dirty="0">
                <a:solidFill>
                  <a:srgbClr val="E73458"/>
                </a:solidFill>
                <a:latin typeface="DetoGrotesk"/>
                <a:cs typeface="Segoe UI"/>
              </a:rPr>
              <a:t>čitateľné</a:t>
            </a:r>
            <a:r>
              <a:rPr lang="sk-SK" sz="2100" b="1" dirty="0">
                <a:solidFill>
                  <a:srgbClr val="27348B"/>
                </a:solidFill>
                <a:latin typeface="DetoGrotesk"/>
                <a:cs typeface="Segoe UI"/>
              </a:rPr>
              <a:t>, </a:t>
            </a:r>
            <a:r>
              <a:rPr lang="sk-SK" sz="2100" b="1" dirty="0">
                <a:solidFill>
                  <a:srgbClr val="E73458"/>
                </a:solidFill>
                <a:latin typeface="DetoGrotesk"/>
                <a:cs typeface="Segoe UI"/>
              </a:rPr>
              <a:t>zrozumiteľné</a:t>
            </a:r>
            <a:r>
              <a:rPr lang="sk-SK" sz="2100" dirty="0">
                <a:solidFill>
                  <a:srgbClr val="27348B"/>
                </a:solidFill>
                <a:latin typeface="DetoGrotesk"/>
                <a:cs typeface="Segoe UI"/>
              </a:rPr>
              <a:t> a formulované tak, aby bolo </a:t>
            </a:r>
            <a:r>
              <a:rPr lang="sk-SK" sz="2100" b="1" dirty="0">
                <a:solidFill>
                  <a:srgbClr val="E73458"/>
                </a:solidFill>
                <a:latin typeface="DetoGrotesk"/>
                <a:cs typeface="Segoe UI"/>
              </a:rPr>
              <a:t>zrejmé</a:t>
            </a:r>
            <a:r>
              <a:rPr lang="sk-SK" sz="2100" dirty="0">
                <a:solidFill>
                  <a:srgbClr val="27348B"/>
                </a:solidFill>
                <a:latin typeface="DetoGrotesk"/>
                <a:cs typeface="Segoe UI"/>
              </a:rPr>
              <a:t>, o akú protispoločenskú činnosť ide. </a:t>
            </a:r>
            <a:endParaRPr lang="en-US" sz="2100">
              <a:solidFill>
                <a:srgbClr val="27348B"/>
              </a:solidFill>
              <a:latin typeface="DetoGrotesk"/>
              <a:cs typeface="Segoe UI"/>
            </a:endParaRPr>
          </a:p>
          <a:p>
            <a:pPr marL="0" indent="0" defTabSz="457200">
              <a:buNone/>
            </a:pPr>
            <a:endParaRPr lang="sk-SK" sz="2100" dirty="0">
              <a:solidFill>
                <a:srgbClr val="27348B"/>
              </a:solidFill>
              <a:latin typeface="DetoGrotesk"/>
              <a:cs typeface="Segoe UI"/>
            </a:endParaRPr>
          </a:p>
          <a:p>
            <a:pPr marL="0" indent="0" defTabSz="457200">
              <a:buNone/>
            </a:pPr>
            <a:r>
              <a:rPr lang="sk-SK" sz="2100" dirty="0">
                <a:solidFill>
                  <a:srgbClr val="27348B"/>
                </a:solidFill>
                <a:latin typeface="DetoGrotesk"/>
                <a:cs typeface="Segoe UI"/>
              </a:rPr>
              <a:t>Obsahuje:</a:t>
            </a:r>
            <a:endParaRPr lang="en-US" sz="2100">
              <a:solidFill>
                <a:srgbClr val="27348B"/>
              </a:solidFill>
              <a:latin typeface="DetoGrotesk"/>
              <a:cs typeface="Segoe UI"/>
            </a:endParaRPr>
          </a:p>
          <a:p>
            <a:pPr marL="1576705" lvl="4" indent="-342900" defTabSz="457200">
              <a:spcBef>
                <a:spcPts val="200"/>
              </a:spcBef>
              <a:spcAft>
                <a:spcPts val="200"/>
              </a:spcAft>
              <a:buFont typeface="Wingdings,Sans-Serif"/>
              <a:buChar char="q"/>
            </a:pPr>
            <a:r>
              <a:rPr lang="sk-SK" sz="2100" dirty="0">
                <a:solidFill>
                  <a:srgbClr val="27348B"/>
                </a:solidFill>
                <a:latin typeface="DetoGrotesk"/>
                <a:cs typeface="Arial"/>
              </a:rPr>
              <a:t> Popis skutku (čo sa stalo, kde, kedy, kto a čo oznamovateľa viedlo k podozreniu)</a:t>
            </a:r>
            <a:endParaRPr lang="en-US" sz="2100">
              <a:solidFill>
                <a:srgbClr val="27348B"/>
              </a:solidFill>
              <a:latin typeface="DetoGrotesk"/>
              <a:cs typeface="Arial"/>
            </a:endParaRPr>
          </a:p>
          <a:p>
            <a:pPr marL="1576705" lvl="4" indent="-342900" defTabSz="457200">
              <a:spcBef>
                <a:spcPts val="200"/>
              </a:spcBef>
              <a:spcAft>
                <a:spcPts val="200"/>
              </a:spcAft>
              <a:buFont typeface="Wingdings,Sans-Serif"/>
              <a:buChar char="q"/>
            </a:pPr>
            <a:r>
              <a:rPr lang="sk-SK" sz="2100" dirty="0">
                <a:solidFill>
                  <a:srgbClr val="27348B"/>
                </a:solidFill>
                <a:latin typeface="DetoGrotesk"/>
                <a:cs typeface="Arial"/>
              </a:rPr>
              <a:t> Existujú nejakí svedkovia? Ak áno, kto?</a:t>
            </a:r>
            <a:endParaRPr lang="en-US" sz="2100">
              <a:solidFill>
                <a:srgbClr val="27348B"/>
              </a:solidFill>
              <a:latin typeface="DetoGrotesk"/>
              <a:cs typeface="Arial"/>
            </a:endParaRPr>
          </a:p>
          <a:p>
            <a:pPr marL="1576705" lvl="4" indent="-342900" defTabSz="457200">
              <a:spcBef>
                <a:spcPts val="200"/>
              </a:spcBef>
              <a:spcAft>
                <a:spcPts val="200"/>
              </a:spcAft>
              <a:buFont typeface="Wingdings,Sans-Serif"/>
              <a:buChar char="q"/>
            </a:pPr>
            <a:r>
              <a:rPr lang="sk-SK" sz="2100" dirty="0">
                <a:solidFill>
                  <a:srgbClr val="27348B"/>
                </a:solidFill>
                <a:latin typeface="DetoGrotesk"/>
                <a:cs typeface="Arial"/>
              </a:rPr>
              <a:t> Má oznamovateľ k dispozícii podklady a dôkazy?</a:t>
            </a:r>
            <a:endParaRPr lang="en-US" sz="2100">
              <a:solidFill>
                <a:srgbClr val="27348B"/>
              </a:solidFill>
              <a:latin typeface="DetoGrotesk"/>
              <a:cs typeface="Arial"/>
            </a:endParaRPr>
          </a:p>
          <a:p>
            <a:pPr marL="1576705" lvl="4" indent="-342900" defTabSz="457200">
              <a:spcBef>
                <a:spcPts val="200"/>
              </a:spcBef>
              <a:spcAft>
                <a:spcPts val="200"/>
              </a:spcAft>
              <a:buFont typeface="Wingdings,Sans-Serif"/>
              <a:buChar char="q"/>
            </a:pPr>
            <a:r>
              <a:rPr lang="sk-SK" sz="2100" dirty="0">
                <a:solidFill>
                  <a:srgbClr val="27348B"/>
                </a:solidFill>
                <a:latin typeface="DetoGrotesk"/>
                <a:cs typeface="Arial"/>
              </a:rPr>
              <a:t> Hovoril oznamovateľ o tejto skutočnosti s niekým? Ak áno, s kým?</a:t>
            </a:r>
            <a:endParaRPr lang="en-US" sz="2100">
              <a:solidFill>
                <a:srgbClr val="27348B"/>
              </a:solidFill>
              <a:latin typeface="DetoGrotesk"/>
              <a:cs typeface="Arial"/>
            </a:endParaRPr>
          </a:p>
          <a:p>
            <a:pPr marL="1576705" lvl="4" indent="-342900" defTabSz="457200">
              <a:spcBef>
                <a:spcPts val="200"/>
              </a:spcBef>
              <a:spcAft>
                <a:spcPts val="200"/>
              </a:spcAft>
              <a:buFont typeface="Wingdings,Sans-Serif"/>
              <a:buChar char="q"/>
            </a:pPr>
            <a:r>
              <a:rPr lang="sk-SK" sz="2100" dirty="0">
                <a:solidFill>
                  <a:srgbClr val="27348B"/>
                </a:solidFill>
                <a:latin typeface="DetoGrotesk"/>
                <a:cs typeface="Arial"/>
              </a:rPr>
              <a:t> Totožnosť a kontaktné údaje oznamovateľa. Ak sa rozhodne ostať v anonymite, tak kontaktné  údaje (napr. novovytvorený mail, ktorý používa iba na podanie oznámenia)</a:t>
            </a:r>
            <a:endParaRPr lang="sk-SK" sz="2100">
              <a:latin typeface="DetoGrotesk"/>
            </a:endParaRPr>
          </a:p>
          <a:p>
            <a:pPr marL="159385" indent="-159385"/>
            <a:endParaRPr lang="sk-SK" sz="2100" dirty="0">
              <a:solidFill>
                <a:schemeClr val="tx2"/>
              </a:solidFill>
              <a:latin typeface="DetoGrotesk"/>
              <a:cs typeface="Arial"/>
            </a:endParaRPr>
          </a:p>
        </p:txBody>
      </p:sp>
      <p:sp>
        <p:nvSpPr>
          <p:cNvPr id="8" name="Nadpis 2">
            <a:extLst>
              <a:ext uri="{FF2B5EF4-FFF2-40B4-BE49-F238E27FC236}">
                <a16:creationId xmlns:a16="http://schemas.microsoft.com/office/drawing/2014/main" id="{1795510B-E26A-22F4-81D5-3BC8587B95D5}"/>
              </a:ext>
            </a:extLst>
          </p:cNvPr>
          <p:cNvSpPr>
            <a:spLocks noGrp="1"/>
          </p:cNvSpPr>
          <p:nvPr>
            <p:ph type="ctrTitle"/>
          </p:nvPr>
        </p:nvSpPr>
        <p:spPr>
          <a:xfrm>
            <a:off x="0" y="225425"/>
            <a:ext cx="12191999" cy="903288"/>
          </a:xfrm>
          <a:solidFill>
            <a:srgbClr val="27348B"/>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normAutofit/>
          </a:bodyPr>
          <a:lstStyle/>
          <a:p>
            <a:r>
              <a:rPr lang="sk-SK" sz="2900" dirty="0">
                <a:solidFill>
                  <a:srgbClr val="FFFFFF"/>
                </a:solidFill>
                <a:latin typeface="Arial"/>
                <a:cs typeface="Arial"/>
              </a:rPr>
              <a:t>  Čo má oznámenie obsahovať</a:t>
            </a:r>
            <a:endParaRPr lang="en-GB" sz="2900" dirty="0">
              <a:solidFill>
                <a:srgbClr val="FFFFFF"/>
              </a:solidFill>
              <a:latin typeface="Arial"/>
              <a:cs typeface="Arial"/>
            </a:endParaRPr>
          </a:p>
        </p:txBody>
      </p:sp>
    </p:spTree>
    <p:extLst>
      <p:ext uri="{BB962C8B-B14F-4D97-AF65-F5344CB8AC3E}">
        <p14:creationId xmlns:p14="http://schemas.microsoft.com/office/powerpoint/2010/main" val="18245027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27348B"/>
        </a:solidFill>
        <a:effectLst/>
      </p:bgPr>
    </p:bg>
    <p:spTree>
      <p:nvGrpSpPr>
        <p:cNvPr id="1" name=""/>
        <p:cNvGrpSpPr/>
        <p:nvPr/>
      </p:nvGrpSpPr>
      <p:grpSpPr>
        <a:xfrm>
          <a:off x="0" y="0"/>
          <a:ext cx="0" cy="0"/>
          <a:chOff x="0" y="0"/>
          <a:chExt cx="0" cy="0"/>
        </a:xfrm>
      </p:grpSpPr>
      <p:pic>
        <p:nvPicPr>
          <p:cNvPr id="5" name="Obrázok 4" descr="Obrázok, na ktorom je text&#10;&#10;Automaticky generovaný popis">
            <a:extLst>
              <a:ext uri="{FF2B5EF4-FFF2-40B4-BE49-F238E27FC236}">
                <a16:creationId xmlns:a16="http://schemas.microsoft.com/office/drawing/2014/main" id="{482CF25D-D6EC-9227-FC30-7E09C9A8E2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8274" y="446900"/>
            <a:ext cx="14485262" cy="8147961"/>
          </a:xfrm>
          <a:prstGeom prst="rect">
            <a:avLst/>
          </a:prstGeom>
        </p:spPr>
      </p:pic>
      <p:pic>
        <p:nvPicPr>
          <p:cNvPr id="8" name="Grafický objekt 7" descr="Marketing výplň plnou farbou">
            <a:extLst>
              <a:ext uri="{FF2B5EF4-FFF2-40B4-BE49-F238E27FC236}">
                <a16:creationId xmlns:a16="http://schemas.microsoft.com/office/drawing/2014/main" id="{028DEECC-EB30-C0D7-66AB-379AFE2E1DB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25461" y="3329411"/>
            <a:ext cx="2382941" cy="2382941"/>
          </a:xfrm>
          <a:prstGeom prst="rect">
            <a:avLst/>
          </a:prstGeom>
        </p:spPr>
      </p:pic>
    </p:spTree>
    <p:extLst>
      <p:ext uri="{BB962C8B-B14F-4D97-AF65-F5344CB8AC3E}">
        <p14:creationId xmlns:p14="http://schemas.microsoft.com/office/powerpoint/2010/main" val="16757630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E73458"/>
        </a:solidFill>
        <a:effectLst/>
      </p:bgPr>
    </p:bg>
    <p:spTree>
      <p:nvGrpSpPr>
        <p:cNvPr id="1" name=""/>
        <p:cNvGrpSpPr/>
        <p:nvPr/>
      </p:nvGrpSpPr>
      <p:grpSpPr>
        <a:xfrm>
          <a:off x="0" y="0"/>
          <a:ext cx="0" cy="0"/>
          <a:chOff x="0" y="0"/>
          <a:chExt cx="0" cy="0"/>
        </a:xfrm>
      </p:grpSpPr>
      <p:sp>
        <p:nvSpPr>
          <p:cNvPr id="3" name="AutoShape 2" descr="qr code">
            <a:extLst>
              <a:ext uri="{FF2B5EF4-FFF2-40B4-BE49-F238E27FC236}">
                <a16:creationId xmlns:a16="http://schemas.microsoft.com/office/drawing/2014/main" id="{8D2F8DAB-F08D-19B1-A749-EB3159388ECF}"/>
              </a:ext>
            </a:extLst>
          </p:cNvPr>
          <p:cNvSpPr>
            <a:spLocks noChangeAspect="1" noChangeArrowheads="1"/>
          </p:cNvSpPr>
          <p:nvPr/>
        </p:nvSpPr>
        <p:spPr bwMode="auto">
          <a:xfrm>
            <a:off x="5607982"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sk-SK"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 name="BlokTextu 12">
            <a:extLst>
              <a:ext uri="{FF2B5EF4-FFF2-40B4-BE49-F238E27FC236}">
                <a16:creationId xmlns:a16="http://schemas.microsoft.com/office/drawing/2014/main" id="{54E28394-303E-D45D-537B-7FCC6475132B}"/>
              </a:ext>
            </a:extLst>
          </p:cNvPr>
          <p:cNvSpPr txBox="1"/>
          <p:nvPr/>
        </p:nvSpPr>
        <p:spPr>
          <a:xfrm>
            <a:off x="1238176" y="3269675"/>
            <a:ext cx="9044412" cy="1384995"/>
          </a:xfrm>
          <a:prstGeom prst="rect">
            <a:avLst/>
          </a:prstGeom>
          <a:noFill/>
        </p:spPr>
        <p:txBody>
          <a:bodyPr wrap="square">
            <a:spAutoFit/>
          </a:bodyPr>
          <a:lstStyle/>
          <a:p>
            <a:pPr algn="ctr"/>
            <a:r>
              <a:rPr lang="sk-SK" sz="2100" b="1" dirty="0">
                <a:solidFill>
                  <a:srgbClr val="FFFFFF"/>
                </a:solidFill>
                <a:latin typeface="Deto Grotesk" panose="00000500000000000000" pitchFamily="50" charset="-18"/>
                <a:cs typeface="Arial" panose="020B0604020202020204" pitchFamily="34" charset="0"/>
              </a:rPr>
              <a:t>Čo by ste robili, ak by vás nadriadený chcel pre vaše oznámenie preradiť na horšie miesto, odobrať vám odmeny, prípadne vás rovno prepustiť</a:t>
            </a:r>
            <a:endParaRPr kumimoji="0" lang="sk-SK" sz="2100" b="1" u="none" strike="noStrike" kern="1200" cap="none" spc="0" normalizeH="0" baseline="0" noProof="0" dirty="0">
              <a:ln>
                <a:noFill/>
              </a:ln>
              <a:solidFill>
                <a:srgbClr val="FFFFFF"/>
              </a:solidFill>
              <a:effectLst/>
              <a:uLnTx/>
              <a:uFillTx/>
              <a:latin typeface="Deto Grotesk" panose="00000500000000000000" pitchFamily="50" charset="-18"/>
              <a:ea typeface="+mn-ea"/>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sk-SK" sz="2100" b="0" i="0" u="none" strike="noStrike" kern="1200" cap="none" spc="0" normalizeH="0" baseline="0" noProof="0" dirty="0">
              <a:ln>
                <a:noFill/>
              </a:ln>
              <a:solidFill>
                <a:srgbClr val="FFFFFF"/>
              </a:solidFill>
              <a:effectLst/>
              <a:uLnTx/>
              <a:uFillTx/>
              <a:latin typeface="Deto Grotesk" panose="00000500000000000000" pitchFamily="50" charset="-18"/>
              <a:ea typeface="+mn-ea"/>
              <a:cs typeface="Arial" panose="020B0604020202020204" pitchFamily="34" charset="0"/>
            </a:endParaRPr>
          </a:p>
        </p:txBody>
      </p:sp>
      <p:sp>
        <p:nvSpPr>
          <p:cNvPr id="14" name="Nadpis 1">
            <a:extLst>
              <a:ext uri="{FF2B5EF4-FFF2-40B4-BE49-F238E27FC236}">
                <a16:creationId xmlns:a16="http://schemas.microsoft.com/office/drawing/2014/main" id="{0924E1B8-CE19-3A32-2039-B880567D2CFA}"/>
              </a:ext>
            </a:extLst>
          </p:cNvPr>
          <p:cNvSpPr txBox="1">
            <a:spLocks/>
          </p:cNvSpPr>
          <p:nvPr/>
        </p:nvSpPr>
        <p:spPr>
          <a:xfrm>
            <a:off x="552261" y="281092"/>
            <a:ext cx="5889031" cy="90377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sk-SK" sz="2900" b="1" i="0" u="none" strike="noStrike" kern="1200" cap="none" spc="0" normalizeH="0" baseline="0" noProof="0" dirty="0">
                <a:ln>
                  <a:noFill/>
                </a:ln>
                <a:solidFill>
                  <a:srgbClr val="FFFFFF"/>
                </a:solidFill>
                <a:effectLst/>
                <a:uLnTx/>
                <a:uFillTx/>
                <a:latin typeface="Deto Grotesk" panose="00000500000000000000" pitchFamily="50" charset="-18"/>
                <a:ea typeface="+mj-ea"/>
                <a:cs typeface="+mj-cs"/>
              </a:rPr>
              <a:t>PRÍPADOVÁ ŠTÚDIA</a:t>
            </a:r>
          </a:p>
        </p:txBody>
      </p:sp>
      <p:sp>
        <p:nvSpPr>
          <p:cNvPr id="18" name="Nadpis 1">
            <a:extLst>
              <a:ext uri="{FF2B5EF4-FFF2-40B4-BE49-F238E27FC236}">
                <a16:creationId xmlns:a16="http://schemas.microsoft.com/office/drawing/2014/main" id="{8BE554D5-0521-CBF8-1C50-1475317C7710}"/>
              </a:ext>
            </a:extLst>
          </p:cNvPr>
          <p:cNvSpPr txBox="1">
            <a:spLocks/>
          </p:cNvSpPr>
          <p:nvPr/>
        </p:nvSpPr>
        <p:spPr>
          <a:xfrm>
            <a:off x="5508335" y="4367544"/>
            <a:ext cx="596660" cy="89290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sk-SK" sz="6000" b="0" i="0" u="none" strike="noStrike" kern="1200" cap="none" spc="0" normalizeH="0" baseline="0" noProof="0" dirty="0">
                <a:ln>
                  <a:noFill/>
                </a:ln>
                <a:solidFill>
                  <a:srgbClr val="FFFFFF"/>
                </a:solidFill>
                <a:effectLst/>
                <a:uLnTx/>
                <a:uFillTx/>
                <a:latin typeface="Deto Grotesk" panose="00000500000000000000" pitchFamily="50" charset="-18"/>
                <a:ea typeface="+mj-ea"/>
                <a:cs typeface="+mj-cs"/>
              </a:rPr>
              <a:t>?</a:t>
            </a:r>
          </a:p>
        </p:txBody>
      </p:sp>
      <p:sp>
        <p:nvSpPr>
          <p:cNvPr id="6" name="BlokTextu 5">
            <a:extLst>
              <a:ext uri="{FF2B5EF4-FFF2-40B4-BE49-F238E27FC236}">
                <a16:creationId xmlns:a16="http://schemas.microsoft.com/office/drawing/2014/main" id="{7621DEF6-5297-7C8F-5A90-035CA5B1DA8B}"/>
              </a:ext>
            </a:extLst>
          </p:cNvPr>
          <p:cNvSpPr txBox="1"/>
          <p:nvPr/>
        </p:nvSpPr>
        <p:spPr>
          <a:xfrm>
            <a:off x="531888" y="1750008"/>
            <a:ext cx="10658191" cy="738664"/>
          </a:xfrm>
          <a:prstGeom prst="rect">
            <a:avLst/>
          </a:prstGeom>
          <a:noFill/>
        </p:spPr>
        <p:txBody>
          <a:bodyPr wrap="square">
            <a:spAutoFit/>
          </a:bodyPr>
          <a:lstStyle/>
          <a:p>
            <a:r>
              <a:rPr lang="sk-SK" sz="2100" i="1" dirty="0">
                <a:solidFill>
                  <a:srgbClr val="FFFFFF"/>
                </a:solidFill>
                <a:latin typeface="Deto Grotesk" panose="00000500000000000000" pitchFamily="50" charset="-18"/>
                <a:cs typeface="Arial" panose="020B0604020202020204" pitchFamily="34" charset="0"/>
              </a:rPr>
              <a:t>Po zvážení všetkých okolností ste sa rozhodli podať oznámenie o nezákonnej činnosti. </a:t>
            </a:r>
          </a:p>
          <a:p>
            <a:r>
              <a:rPr lang="sk-SK" sz="2100" i="1" dirty="0">
                <a:solidFill>
                  <a:srgbClr val="FFFFFF"/>
                </a:solidFill>
                <a:latin typeface="Deto Grotesk" panose="00000500000000000000" pitchFamily="50" charset="-18"/>
                <a:cs typeface="Arial" panose="020B0604020202020204" pitchFamily="34" charset="0"/>
              </a:rPr>
              <a:t>Existuje podľa vás spôsob alebo inštitúcia, ktoré vám poskytnú ochranu?</a:t>
            </a:r>
          </a:p>
        </p:txBody>
      </p:sp>
    </p:spTree>
    <p:extLst>
      <p:ext uri="{BB962C8B-B14F-4D97-AF65-F5344CB8AC3E}">
        <p14:creationId xmlns:p14="http://schemas.microsoft.com/office/powerpoint/2010/main" val="19386498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dnadpis 2">
            <a:extLst>
              <a:ext uri="{FF2B5EF4-FFF2-40B4-BE49-F238E27FC236}">
                <a16:creationId xmlns:a16="http://schemas.microsoft.com/office/drawing/2014/main" id="{7280A702-2786-47EE-BE15-B80B74EFFB46}"/>
              </a:ext>
            </a:extLst>
          </p:cNvPr>
          <p:cNvSpPr>
            <a:spLocks noGrp="1"/>
          </p:cNvSpPr>
          <p:nvPr>
            <p:ph type="subTitle" idx="1"/>
          </p:nvPr>
        </p:nvSpPr>
        <p:spPr>
          <a:xfrm>
            <a:off x="4173069" y="3429000"/>
            <a:ext cx="7241547" cy="2244406"/>
          </a:xfrm>
        </p:spPr>
        <p:txBody>
          <a:bodyPr/>
          <a:lstStyle/>
          <a:p>
            <a:pPr marL="0" indent="0">
              <a:spcBef>
                <a:spcPts val="2722"/>
              </a:spcBef>
              <a:spcAft>
                <a:spcPts val="2722"/>
              </a:spcAft>
              <a:buNone/>
            </a:pPr>
            <a:r>
              <a:rPr lang="sk-SK" sz="2100" b="1" dirty="0">
                <a:solidFill>
                  <a:srgbClr val="E73458"/>
                </a:solidFill>
                <a:latin typeface="DetoGrotesk"/>
                <a:ea typeface="+mn-lt"/>
                <a:cs typeface="+mn-lt"/>
              </a:rPr>
              <a:t>Nezávislý orgán</a:t>
            </a:r>
            <a:r>
              <a:rPr lang="sk-SK" sz="2100" dirty="0">
                <a:latin typeface="DetoGrotesk"/>
                <a:ea typeface="+mn-lt"/>
                <a:cs typeface="+mn-lt"/>
              </a:rPr>
              <a:t> štátnej správy s </a:t>
            </a:r>
            <a:r>
              <a:rPr lang="sk-SK" sz="2100" b="1" dirty="0">
                <a:solidFill>
                  <a:srgbClr val="E73458"/>
                </a:solidFill>
                <a:latin typeface="DetoGrotesk"/>
                <a:ea typeface="+mn-lt"/>
                <a:cs typeface="+mn-lt"/>
              </a:rPr>
              <a:t>celoštátnou pôsobnosťou</a:t>
            </a:r>
            <a:r>
              <a:rPr lang="sk-SK" sz="2100" dirty="0">
                <a:latin typeface="DetoGrotesk"/>
                <a:ea typeface="+mn-lt"/>
                <a:cs typeface="+mn-lt"/>
              </a:rPr>
              <a:t>, ktorý sa zaoberá predovšetkým </a:t>
            </a:r>
            <a:r>
              <a:rPr lang="sk-SK" sz="2100" b="1" dirty="0">
                <a:solidFill>
                  <a:srgbClr val="E73458"/>
                </a:solidFill>
                <a:latin typeface="DetoGrotesk"/>
                <a:ea typeface="+mn-lt"/>
                <a:cs typeface="+mn-lt"/>
              </a:rPr>
              <a:t>podporou a ochranou</a:t>
            </a:r>
            <a:r>
              <a:rPr lang="sk-SK" sz="2100" dirty="0">
                <a:latin typeface="DetoGrotesk"/>
                <a:ea typeface="+mn-lt"/>
                <a:cs typeface="+mn-lt"/>
              </a:rPr>
              <a:t> oznamovateľov nezákonnej činnosti a </a:t>
            </a:r>
            <a:r>
              <a:rPr lang="sk-SK" sz="2100" b="1" dirty="0">
                <a:solidFill>
                  <a:srgbClr val="E73458"/>
                </a:solidFill>
                <a:latin typeface="DetoGrotesk"/>
                <a:ea typeface="+mn-lt"/>
                <a:cs typeface="+mn-lt"/>
              </a:rPr>
              <a:t>dozerá</a:t>
            </a:r>
            <a:r>
              <a:rPr lang="sk-SK" sz="2100" dirty="0">
                <a:latin typeface="DetoGrotesk"/>
                <a:ea typeface="+mn-lt"/>
                <a:cs typeface="+mn-lt"/>
              </a:rPr>
              <a:t> na dodržiavanie zákona o ochrane oznamovateľov.  </a:t>
            </a:r>
            <a:endParaRPr lang="sk-SK" sz="1800">
              <a:latin typeface="DetoGrotesk"/>
            </a:endParaRPr>
          </a:p>
          <a:p>
            <a:pPr marL="0" indent="0">
              <a:spcBef>
                <a:spcPts val="2722"/>
              </a:spcBef>
              <a:spcAft>
                <a:spcPts val="2722"/>
              </a:spcAft>
              <a:buNone/>
            </a:pPr>
            <a:r>
              <a:rPr lang="sk-SK" sz="2100" dirty="0">
                <a:latin typeface="DetoGrotesk"/>
                <a:ea typeface="+mn-lt"/>
                <a:cs typeface="+mn-lt"/>
              </a:rPr>
              <a:t>ÚOO sa zaoberá najmä nezákonnou činnosťou, ktorá </a:t>
            </a:r>
            <a:r>
              <a:rPr lang="sk-SK" sz="2100" b="1" dirty="0">
                <a:latin typeface="DetoGrotesk"/>
                <a:ea typeface="+mn-lt"/>
                <a:cs typeface="+mn-lt"/>
              </a:rPr>
              <a:t>ohrozuje verejný záujem</a:t>
            </a:r>
            <a:r>
              <a:rPr lang="sk-SK" sz="2100" dirty="0">
                <a:latin typeface="DetoGrotesk"/>
                <a:ea typeface="+mn-lt"/>
                <a:cs typeface="+mn-lt"/>
              </a:rPr>
              <a:t>. Sídli v Bratislave na Námestí slobody 29.</a:t>
            </a:r>
          </a:p>
          <a:p>
            <a:pPr marL="0" indent="0">
              <a:spcBef>
                <a:spcPts val="2722"/>
              </a:spcBef>
              <a:spcAft>
                <a:spcPts val="2722"/>
              </a:spcAft>
              <a:buNone/>
            </a:pPr>
            <a:endParaRPr lang="sk-SK" sz="2100" dirty="0">
              <a:latin typeface="DetoGrotesk"/>
              <a:ea typeface="+mn-lt"/>
              <a:cs typeface="+mn-lt"/>
            </a:endParaRPr>
          </a:p>
        </p:txBody>
      </p:sp>
      <p:pic>
        <p:nvPicPr>
          <p:cNvPr id="5" name="Obrázok 4">
            <a:extLst>
              <a:ext uri="{FF2B5EF4-FFF2-40B4-BE49-F238E27FC236}">
                <a16:creationId xmlns:a16="http://schemas.microsoft.com/office/drawing/2014/main" id="{ACFD92EE-7343-4654-BC77-20FAE6D27501}"/>
              </a:ext>
            </a:extLst>
          </p:cNvPr>
          <p:cNvPicPr>
            <a:picLocks noChangeAspect="1"/>
          </p:cNvPicPr>
          <p:nvPr/>
        </p:nvPicPr>
        <p:blipFill>
          <a:blip r:embed="rId3"/>
          <a:stretch>
            <a:fillRect/>
          </a:stretch>
        </p:blipFill>
        <p:spPr>
          <a:xfrm>
            <a:off x="243948" y="1567104"/>
            <a:ext cx="3607830" cy="5302418"/>
          </a:xfrm>
          <a:prstGeom prst="rect">
            <a:avLst/>
          </a:prstGeom>
        </p:spPr>
      </p:pic>
      <p:sp>
        <p:nvSpPr>
          <p:cNvPr id="6" name="Nadpis 2">
            <a:extLst>
              <a:ext uri="{FF2B5EF4-FFF2-40B4-BE49-F238E27FC236}">
                <a16:creationId xmlns:a16="http://schemas.microsoft.com/office/drawing/2014/main" id="{8A1D4DAE-0FE4-CF4F-5149-45C7481A38C4}"/>
              </a:ext>
            </a:extLst>
          </p:cNvPr>
          <p:cNvSpPr txBox="1">
            <a:spLocks/>
          </p:cNvSpPr>
          <p:nvPr/>
        </p:nvSpPr>
        <p:spPr>
          <a:xfrm>
            <a:off x="0" y="219569"/>
            <a:ext cx="12192000" cy="895168"/>
          </a:xfrm>
          <a:prstGeom prst="rect">
            <a:avLst/>
          </a:prstGeom>
          <a:solidFill>
            <a:srgbClr val="27348B"/>
          </a:solidFill>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sk-SK" sz="2900" b="1" dirty="0">
                <a:solidFill>
                  <a:srgbClr val="FFFFFF"/>
                </a:solidFill>
                <a:latin typeface="Deto Grotesk" panose="00000500000000000000" pitchFamily="50" charset="-18"/>
                <a:cs typeface="Arial"/>
              </a:rPr>
              <a:t>  Úrad na ochranu oznamovateľov</a:t>
            </a:r>
            <a:endParaRPr lang="en-GB" sz="2900" b="1" dirty="0">
              <a:solidFill>
                <a:srgbClr val="FFFFFF"/>
              </a:solidFill>
              <a:latin typeface="Deto Grotesk" panose="00000500000000000000" pitchFamily="50" charset="-18"/>
              <a:cs typeface="Arial"/>
            </a:endParaRPr>
          </a:p>
        </p:txBody>
      </p:sp>
    </p:spTree>
    <p:extLst>
      <p:ext uri="{BB962C8B-B14F-4D97-AF65-F5344CB8AC3E}">
        <p14:creationId xmlns:p14="http://schemas.microsoft.com/office/powerpoint/2010/main" val="31994119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text 2">
            <a:extLst>
              <a:ext uri="{FF2B5EF4-FFF2-40B4-BE49-F238E27FC236}">
                <a16:creationId xmlns:a16="http://schemas.microsoft.com/office/drawing/2014/main" id="{653BE6F2-4901-4CA8-A093-632790487FBF}"/>
              </a:ext>
            </a:extLst>
          </p:cNvPr>
          <p:cNvSpPr>
            <a:spLocks noGrp="1"/>
          </p:cNvSpPr>
          <p:nvPr>
            <p:ph type="body" sz="quarter" idx="10"/>
          </p:nvPr>
        </p:nvSpPr>
        <p:spPr>
          <a:xfrm>
            <a:off x="1567774" y="1577658"/>
            <a:ext cx="9056451" cy="4046706"/>
          </a:xfrm>
        </p:spPr>
        <p:txBody>
          <a:bodyPr anchor="ctr"/>
          <a:lstStyle/>
          <a:p>
            <a:pPr marL="0" indent="0" algn="ctr">
              <a:lnSpc>
                <a:spcPct val="100000"/>
              </a:lnSpc>
              <a:spcBef>
                <a:spcPts val="600"/>
              </a:spcBef>
              <a:spcAft>
                <a:spcPts val="600"/>
              </a:spcAft>
              <a:buNone/>
            </a:pPr>
            <a:r>
              <a:rPr kumimoji="0" lang="sk-SK" sz="2100" b="0" i="0" u="none" strike="noStrike" kern="1200" cap="none" spc="0" normalizeH="0" baseline="0" noProof="0" dirty="0">
                <a:ln>
                  <a:noFill/>
                </a:ln>
                <a:solidFill>
                  <a:srgbClr val="27348B"/>
                </a:solidFill>
                <a:effectLst/>
                <a:uLnTx/>
                <a:uFillTx/>
                <a:latin typeface="Deto Grotesk" panose="00000500000000000000" pitchFamily="50" charset="-18"/>
                <a:ea typeface="Calibri" panose="020F0502020204030204" pitchFamily="34" charset="0"/>
                <a:cs typeface="Times New Roman" panose="02020603050405020304" pitchFamily="18" charset="0"/>
              </a:rPr>
              <a:t>Úmyselný a dobrovoľný akt zverejnenia, ktorý vykonala osoba, ktorá má alebo mala privilegovaný prístup k údajom alebo informáciám o porušeniach alebo nezákonnom konaní v rámci organizácie, ktorej sa oznámenie dotýka a tento akt zverejnenia je urobený smerom k orgánu, ktorý má právomoc a kapacitu toto porušenie napraviť alebo zabezpečiť nápravu. </a:t>
            </a:r>
            <a:br>
              <a:rPr kumimoji="0" lang="sk-SK" sz="2100" b="1" i="0" u="none" strike="noStrike" kern="1200" cap="none" spc="0" normalizeH="0" baseline="0" noProof="0" dirty="0">
                <a:ln>
                  <a:noFill/>
                </a:ln>
                <a:solidFill>
                  <a:srgbClr val="27348B"/>
                </a:solidFill>
                <a:effectLst/>
                <a:uLnTx/>
                <a:uFillTx/>
                <a:latin typeface="Deto Grotesk" panose="00000500000000000000" pitchFamily="50" charset="-18"/>
                <a:ea typeface="Calibri" panose="020F0502020204030204" pitchFamily="34" charset="0"/>
                <a:cs typeface="Times New Roman" panose="02020603050405020304" pitchFamily="18" charset="0"/>
              </a:rPr>
            </a:br>
            <a:br>
              <a:rPr kumimoji="0" lang="sk-SK" sz="2100" b="1" i="0" u="none" strike="noStrike" kern="1200" cap="none" spc="0" normalizeH="0" baseline="0" noProof="0" dirty="0">
                <a:ln>
                  <a:noFill/>
                </a:ln>
                <a:solidFill>
                  <a:srgbClr val="27348B"/>
                </a:solidFill>
                <a:effectLst/>
                <a:uLnTx/>
                <a:uFillTx/>
                <a:latin typeface="Deto Grotesk" panose="00000500000000000000" pitchFamily="50" charset="-18"/>
                <a:ea typeface="Calibri" panose="020F0502020204030204" pitchFamily="34" charset="0"/>
                <a:cs typeface="Times New Roman" panose="02020603050405020304" pitchFamily="18" charset="0"/>
              </a:rPr>
            </a:br>
            <a:br>
              <a:rPr kumimoji="0" lang="sk-SK" sz="2100" b="1" i="0" u="none" strike="noStrike" kern="1200" cap="none" spc="0" normalizeH="0" baseline="0" noProof="0" dirty="0">
                <a:ln>
                  <a:noFill/>
                </a:ln>
                <a:solidFill>
                  <a:srgbClr val="27348B"/>
                </a:solidFill>
                <a:effectLst/>
                <a:uLnTx/>
                <a:uFillTx/>
                <a:latin typeface="Deto Grotesk" panose="00000500000000000000" pitchFamily="50" charset="-18"/>
                <a:ea typeface="Calibri" panose="020F0502020204030204" pitchFamily="34" charset="0"/>
                <a:cs typeface="Times New Roman" panose="02020603050405020304" pitchFamily="18" charset="0"/>
              </a:rPr>
            </a:br>
            <a:r>
              <a:rPr kumimoji="0" lang="sk-SK" sz="2100" b="1" i="0" u="none" strike="noStrike" kern="1200" cap="none" spc="0" normalizeH="0" baseline="0" noProof="0" dirty="0">
                <a:ln>
                  <a:noFill/>
                </a:ln>
                <a:solidFill>
                  <a:srgbClr val="27348B"/>
                </a:solidFill>
                <a:effectLst/>
                <a:uLnTx/>
                <a:uFillTx/>
                <a:latin typeface="Deto Grotesk" panose="00000500000000000000" pitchFamily="50" charset="-18"/>
                <a:ea typeface="Calibri" panose="020F0502020204030204" pitchFamily="34" charset="0"/>
                <a:cs typeface="Times New Roman" panose="02020603050405020304" pitchFamily="18" charset="0"/>
              </a:rPr>
              <a:t>Ide v podstate o odpoveď na etickú dilemu, s ktorou sa stretnete počas výkonu svojej práce, kedy zistíte porušenia, ktoré sú v rozpore so zákonom a vašou etickou výbavou. </a:t>
            </a:r>
            <a:endParaRPr lang="sk-SK" sz="2100" dirty="0">
              <a:solidFill>
                <a:srgbClr val="27348B"/>
              </a:solidFill>
              <a:latin typeface="Deto Grotesk" panose="00000500000000000000" pitchFamily="50" charset="-18"/>
            </a:endParaRPr>
          </a:p>
        </p:txBody>
      </p:sp>
      <p:sp>
        <p:nvSpPr>
          <p:cNvPr id="6" name="Nadpis 2">
            <a:extLst>
              <a:ext uri="{FF2B5EF4-FFF2-40B4-BE49-F238E27FC236}">
                <a16:creationId xmlns:a16="http://schemas.microsoft.com/office/drawing/2014/main" id="{A06B61DD-097E-76AA-075B-1CB4799EEF23}"/>
              </a:ext>
            </a:extLst>
          </p:cNvPr>
          <p:cNvSpPr>
            <a:spLocks noGrp="1"/>
          </p:cNvSpPr>
          <p:nvPr>
            <p:ph type="ctrTitle"/>
          </p:nvPr>
        </p:nvSpPr>
        <p:spPr>
          <a:xfrm>
            <a:off x="0" y="225425"/>
            <a:ext cx="12191999" cy="903288"/>
          </a:xfrm>
          <a:solidFill>
            <a:srgbClr val="27348B"/>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normAutofit/>
          </a:bodyPr>
          <a:lstStyle/>
          <a:p>
            <a:r>
              <a:rPr lang="sk-SK" sz="2900" dirty="0">
                <a:solidFill>
                  <a:srgbClr val="FFFFFF"/>
                </a:solidFill>
                <a:latin typeface="Deto Grotesk" panose="00000500000000000000" pitchFamily="50" charset="-18"/>
                <a:cs typeface="Arial"/>
              </a:rPr>
              <a:t>  Čo je </a:t>
            </a:r>
            <a:r>
              <a:rPr lang="sk-SK" sz="2900" dirty="0" err="1">
                <a:solidFill>
                  <a:srgbClr val="FFFFFF"/>
                </a:solidFill>
                <a:latin typeface="Deto Grotesk" panose="00000500000000000000" pitchFamily="50" charset="-18"/>
                <a:cs typeface="Arial"/>
              </a:rPr>
              <a:t>whistleblowing</a:t>
            </a:r>
            <a:endParaRPr lang="en-GB" sz="2900" dirty="0">
              <a:solidFill>
                <a:srgbClr val="FFFFFF"/>
              </a:solidFill>
              <a:latin typeface="Deto Grotesk" panose="00000500000000000000" pitchFamily="50" charset="-18"/>
              <a:cs typeface="Arial"/>
            </a:endParaRPr>
          </a:p>
        </p:txBody>
      </p:sp>
    </p:spTree>
    <p:extLst>
      <p:ext uri="{BB962C8B-B14F-4D97-AF65-F5344CB8AC3E}">
        <p14:creationId xmlns:p14="http://schemas.microsoft.com/office/powerpoint/2010/main" val="17543245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Nadpis 2">
            <a:extLst>
              <a:ext uri="{FF2B5EF4-FFF2-40B4-BE49-F238E27FC236}">
                <a16:creationId xmlns:a16="http://schemas.microsoft.com/office/drawing/2014/main" id="{1795510B-E26A-22F4-81D5-3BC8587B95D5}"/>
              </a:ext>
            </a:extLst>
          </p:cNvPr>
          <p:cNvSpPr>
            <a:spLocks noGrp="1"/>
          </p:cNvSpPr>
          <p:nvPr>
            <p:ph type="ctrTitle"/>
          </p:nvPr>
        </p:nvSpPr>
        <p:spPr>
          <a:xfrm>
            <a:off x="0" y="225425"/>
            <a:ext cx="12191999" cy="903288"/>
          </a:xfrm>
          <a:solidFill>
            <a:srgbClr val="27348B"/>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normAutofit/>
          </a:bodyPr>
          <a:lstStyle/>
          <a:p>
            <a:r>
              <a:rPr lang="sk-SK" sz="2900" dirty="0">
                <a:solidFill>
                  <a:srgbClr val="FFFFFF"/>
                </a:solidFill>
                <a:latin typeface="Deto Grotesk" panose="00000500000000000000" pitchFamily="50" charset="-18"/>
                <a:cs typeface="Arial"/>
              </a:rPr>
              <a:t>  </a:t>
            </a:r>
            <a:r>
              <a:rPr kumimoji="0" lang="sk-SK" sz="2900" b="1" i="0" u="none" strike="noStrike" kern="1200" cap="none" spc="0" normalizeH="0" baseline="0" noProof="0" dirty="0">
                <a:ln>
                  <a:noFill/>
                </a:ln>
                <a:solidFill>
                  <a:srgbClr val="FFFFFF"/>
                </a:solidFill>
                <a:effectLst/>
                <a:uLnTx/>
                <a:uFillTx/>
                <a:latin typeface="Deto Grotesk" panose="00000500000000000000" pitchFamily="50" charset="-18"/>
                <a:ea typeface="+mn-ea"/>
                <a:cs typeface="Arial"/>
              </a:rPr>
              <a:t>Ako vás vie ÚOO ochrániť</a:t>
            </a:r>
            <a:endParaRPr lang="en-GB" sz="2900" dirty="0">
              <a:solidFill>
                <a:srgbClr val="FFFFFF"/>
              </a:solidFill>
              <a:latin typeface="Arial"/>
              <a:cs typeface="Arial"/>
            </a:endParaRPr>
          </a:p>
        </p:txBody>
      </p:sp>
      <p:sp>
        <p:nvSpPr>
          <p:cNvPr id="7" name="BlokTextu 6">
            <a:extLst>
              <a:ext uri="{FF2B5EF4-FFF2-40B4-BE49-F238E27FC236}">
                <a16:creationId xmlns:a16="http://schemas.microsoft.com/office/drawing/2014/main" id="{E0862772-786A-4AA5-E323-3FDF8894E314}"/>
              </a:ext>
            </a:extLst>
          </p:cNvPr>
          <p:cNvSpPr txBox="1"/>
          <p:nvPr/>
        </p:nvSpPr>
        <p:spPr>
          <a:xfrm>
            <a:off x="243735" y="4115775"/>
            <a:ext cx="3504400" cy="646331"/>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sk-SK" sz="1800" b="1" i="0" u="none" strike="noStrike" kern="1200" cap="none" spc="0" normalizeH="0" baseline="0" noProof="0" dirty="0">
                <a:ln>
                  <a:noFill/>
                </a:ln>
                <a:solidFill>
                  <a:srgbClr val="27348B"/>
                </a:solidFill>
                <a:effectLst/>
                <a:uLnTx/>
                <a:uFillTx/>
                <a:latin typeface="Deto Grotesk" panose="00000500000000000000" pitchFamily="50" charset="-18"/>
                <a:ea typeface="+mn-ea"/>
                <a:cs typeface="+mn-cs"/>
              </a:rPr>
              <a:t>Postavenie chráneného oznamovateľa</a:t>
            </a:r>
          </a:p>
        </p:txBody>
      </p:sp>
      <p:sp>
        <p:nvSpPr>
          <p:cNvPr id="10" name="BlokTextu 9">
            <a:extLst>
              <a:ext uri="{FF2B5EF4-FFF2-40B4-BE49-F238E27FC236}">
                <a16:creationId xmlns:a16="http://schemas.microsoft.com/office/drawing/2014/main" id="{BAD78594-BE04-E7D4-28AD-2D01F9D9A236}"/>
              </a:ext>
            </a:extLst>
          </p:cNvPr>
          <p:cNvSpPr txBox="1"/>
          <p:nvPr/>
        </p:nvSpPr>
        <p:spPr>
          <a:xfrm>
            <a:off x="4671493" y="4114359"/>
            <a:ext cx="2631541" cy="646331"/>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pl-PL" b="1" dirty="0">
                <a:solidFill>
                  <a:srgbClr val="27348B"/>
                </a:solidFill>
                <a:latin typeface="Deto Grotesk" panose="00000500000000000000" pitchFamily="50" charset="-18"/>
              </a:rPr>
              <a:t>Ochrana pred výpoveďou</a:t>
            </a:r>
            <a:endParaRPr kumimoji="0" lang="pl-PL" sz="1800" b="1" i="0" u="none" strike="noStrike" kern="1200" cap="none" spc="0" normalizeH="0" baseline="0" noProof="0" dirty="0">
              <a:ln>
                <a:noFill/>
              </a:ln>
              <a:solidFill>
                <a:srgbClr val="27348B"/>
              </a:solidFill>
              <a:effectLst/>
              <a:uLnTx/>
              <a:uFillTx/>
              <a:latin typeface="Deto Grotesk" panose="00000500000000000000" pitchFamily="50" charset="-18"/>
              <a:ea typeface="+mn-ea"/>
              <a:cs typeface="+mn-cs"/>
            </a:endParaRPr>
          </a:p>
        </p:txBody>
      </p:sp>
      <p:sp>
        <p:nvSpPr>
          <p:cNvPr id="12" name="BlokTextu 11">
            <a:extLst>
              <a:ext uri="{FF2B5EF4-FFF2-40B4-BE49-F238E27FC236}">
                <a16:creationId xmlns:a16="http://schemas.microsoft.com/office/drawing/2014/main" id="{8DA17C69-7CAF-FAB4-7493-F87D22D532D6}"/>
              </a:ext>
            </a:extLst>
          </p:cNvPr>
          <p:cNvSpPr txBox="1"/>
          <p:nvPr/>
        </p:nvSpPr>
        <p:spPr>
          <a:xfrm>
            <a:off x="8226393" y="4151987"/>
            <a:ext cx="3247177" cy="1200329"/>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sk-SK" b="1" dirty="0">
                <a:solidFill>
                  <a:srgbClr val="27348B"/>
                </a:solidFill>
                <a:latin typeface="Deto Grotesk" panose="00000500000000000000" pitchFamily="50" charset="-18"/>
              </a:rPr>
              <a:t>Ochrana pred odhalením </a:t>
            </a:r>
            <a:r>
              <a:rPr kumimoji="0" lang="sk-SK" sz="1800" b="1" i="0" u="none" strike="noStrike" kern="1200" cap="none" spc="0" normalizeH="0" baseline="0" noProof="0" dirty="0">
                <a:ln>
                  <a:noFill/>
                </a:ln>
                <a:solidFill>
                  <a:srgbClr val="27348B"/>
                </a:solidFill>
                <a:effectLst/>
                <a:uLnTx/>
                <a:uFillTx/>
                <a:latin typeface="Deto Grotesk" panose="00000500000000000000" pitchFamily="50" charset="-18"/>
                <a:ea typeface="+mn-ea"/>
                <a:cs typeface="+mn-cs"/>
              </a:rPr>
              <a:t>identity</a:t>
            </a:r>
          </a:p>
          <a:p>
            <a:pPr marL="0" marR="0" lvl="0" indent="0" algn="l" defTabSz="457200" rtl="0" eaLnBrk="1" fontAlgn="auto" latinLnBrk="0" hangingPunct="1">
              <a:lnSpc>
                <a:spcPct val="100000"/>
              </a:lnSpc>
              <a:spcBef>
                <a:spcPts val="0"/>
              </a:spcBef>
              <a:spcAft>
                <a:spcPts val="0"/>
              </a:spcAft>
              <a:buClrTx/>
              <a:buSzTx/>
              <a:buFontTx/>
              <a:buNone/>
              <a:tabLst/>
              <a:defRPr/>
            </a:pPr>
            <a:br>
              <a:rPr kumimoji="0" lang="sk-SK" sz="1800" b="0" i="0" u="none" strike="noStrike" kern="1200" cap="none" spc="0" normalizeH="0" baseline="0" noProof="0" dirty="0">
                <a:ln>
                  <a:noFill/>
                </a:ln>
                <a:solidFill>
                  <a:srgbClr val="27348B"/>
                </a:solidFill>
                <a:effectLst/>
                <a:uLnTx/>
                <a:uFillTx/>
                <a:latin typeface="DetoGrotesk"/>
                <a:ea typeface="+mn-ea"/>
                <a:cs typeface="+mn-cs"/>
              </a:rPr>
            </a:br>
            <a:endParaRPr kumimoji="0" lang="sk-SK"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14" name="BlokTextu 13">
            <a:extLst>
              <a:ext uri="{FF2B5EF4-FFF2-40B4-BE49-F238E27FC236}">
                <a16:creationId xmlns:a16="http://schemas.microsoft.com/office/drawing/2014/main" id="{E360D532-8456-6DB2-64E6-FC2BFCE3A3B8}"/>
              </a:ext>
            </a:extLst>
          </p:cNvPr>
          <p:cNvSpPr txBox="1"/>
          <p:nvPr/>
        </p:nvSpPr>
        <p:spPr>
          <a:xfrm>
            <a:off x="416470" y="4941620"/>
            <a:ext cx="3504400" cy="1384995"/>
          </a:xfrm>
          <a:prstGeom prst="rect">
            <a:avLst/>
          </a:prstGeom>
          <a:noFill/>
        </p:spPr>
        <p:txBody>
          <a:bodyPr wrap="square">
            <a:spAutoFit/>
          </a:bodyPr>
          <a:lstStyle/>
          <a:p>
            <a:pPr lvl="0" algn="just">
              <a:defRPr/>
            </a:pPr>
            <a:r>
              <a:rPr lang="sk-SK" sz="1400" b="0" i="0" dirty="0">
                <a:solidFill>
                  <a:srgbClr val="27348B"/>
                </a:solidFill>
                <a:effectLst/>
                <a:latin typeface="Deto Grotesk" panose="00000500000000000000" pitchFamily="50" charset="-18"/>
              </a:rPr>
              <a:t>ÚOO vám vie sprostredkovať tzv. status chráneného oznamovateľa. V</a:t>
            </a:r>
            <a:r>
              <a:rPr lang="sk-SK" sz="1400" dirty="0">
                <a:solidFill>
                  <a:srgbClr val="27348B"/>
                </a:solidFill>
                <a:latin typeface="Deto Grotesk" panose="00000500000000000000" pitchFamily="50" charset="-18"/>
              </a:rPr>
              <a:t>ď</a:t>
            </a:r>
            <a:r>
              <a:rPr lang="sk-SK" sz="1400" b="0" i="0" dirty="0">
                <a:solidFill>
                  <a:srgbClr val="27348B"/>
                </a:solidFill>
                <a:effectLst/>
                <a:latin typeface="Deto Grotesk" panose="00000500000000000000" pitchFamily="50" charset="-18"/>
              </a:rPr>
              <a:t>aka nemu sa nemusíte následne obávať odvety zamestnávateľa. V</a:t>
            </a:r>
            <a:r>
              <a:rPr lang="sk-SK" sz="1400" dirty="0">
                <a:solidFill>
                  <a:srgbClr val="27348B"/>
                </a:solidFill>
                <a:latin typeface="Deto Grotesk" panose="00000500000000000000" pitchFamily="50" charset="-18"/>
              </a:rPr>
              <a:t> takomto prípade totiž každý </a:t>
            </a:r>
            <a:r>
              <a:rPr lang="sk-SK" sz="1400" b="0" i="0" dirty="0">
                <a:solidFill>
                  <a:srgbClr val="27348B"/>
                </a:solidFill>
                <a:effectLst/>
                <a:latin typeface="Deto Grotesk" panose="00000500000000000000" pitchFamily="50" charset="-18"/>
              </a:rPr>
              <a:t>negatívny pracovnoprávny úkon musí schváliť úrad.</a:t>
            </a:r>
            <a:endParaRPr kumimoji="0" lang="sk-SK" sz="1400" b="0" i="0" u="none" strike="noStrike" kern="1200" cap="none" spc="0" normalizeH="0" baseline="0" noProof="0" dirty="0">
              <a:ln>
                <a:noFill/>
              </a:ln>
              <a:solidFill>
                <a:srgbClr val="000000"/>
              </a:solidFill>
              <a:effectLst/>
              <a:uLnTx/>
              <a:uFillTx/>
              <a:latin typeface="Deto Grotesk" panose="00000500000000000000" pitchFamily="50" charset="-18"/>
            </a:endParaRPr>
          </a:p>
        </p:txBody>
      </p:sp>
      <p:sp>
        <p:nvSpPr>
          <p:cNvPr id="16" name="BlokTextu 15">
            <a:extLst>
              <a:ext uri="{FF2B5EF4-FFF2-40B4-BE49-F238E27FC236}">
                <a16:creationId xmlns:a16="http://schemas.microsoft.com/office/drawing/2014/main" id="{4A0A221F-E4C8-6A1F-59EA-DC17EECBE162}"/>
              </a:ext>
            </a:extLst>
          </p:cNvPr>
          <p:cNvSpPr txBox="1"/>
          <p:nvPr/>
        </p:nvSpPr>
        <p:spPr>
          <a:xfrm>
            <a:off x="4233907" y="4941620"/>
            <a:ext cx="3841784" cy="738664"/>
          </a:xfrm>
          <a:prstGeom prst="rect">
            <a:avLst/>
          </a:prstGeom>
          <a:noFill/>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sk-SK" sz="1400" b="0" i="0" dirty="0">
                <a:solidFill>
                  <a:srgbClr val="27348B"/>
                </a:solidFill>
                <a:effectLst/>
                <a:latin typeface="Deto Grotesk" panose="00000500000000000000" pitchFamily="50" charset="-18"/>
              </a:rPr>
              <a:t>Ak ste už výpoveď dostali, úrad ju vie pozastaviť na 30 dní, počas ktorých sa môžete obrátiť na súd, aby ju preskúmal. </a:t>
            </a:r>
            <a:endParaRPr kumimoji="0" lang="sk-SK" sz="1400" b="0" i="0" u="none" strike="noStrike" kern="1200" cap="none" spc="0" normalizeH="0" baseline="0" noProof="0" dirty="0">
              <a:ln>
                <a:noFill/>
              </a:ln>
              <a:solidFill>
                <a:srgbClr val="000000"/>
              </a:solidFill>
              <a:effectLst/>
              <a:uLnTx/>
              <a:uFillTx/>
              <a:latin typeface="Deto Grotesk" panose="00000500000000000000" pitchFamily="50" charset="-18"/>
            </a:endParaRPr>
          </a:p>
        </p:txBody>
      </p:sp>
      <p:sp>
        <p:nvSpPr>
          <p:cNvPr id="18" name="BlokTextu 17">
            <a:extLst>
              <a:ext uri="{FF2B5EF4-FFF2-40B4-BE49-F238E27FC236}">
                <a16:creationId xmlns:a16="http://schemas.microsoft.com/office/drawing/2014/main" id="{11B3C967-B31B-C435-CB03-01E84569CD36}"/>
              </a:ext>
            </a:extLst>
          </p:cNvPr>
          <p:cNvSpPr txBox="1"/>
          <p:nvPr/>
        </p:nvSpPr>
        <p:spPr>
          <a:xfrm>
            <a:off x="8306496" y="4941620"/>
            <a:ext cx="3469034" cy="1384995"/>
          </a:xfrm>
          <a:prstGeom prst="rect">
            <a:avLst/>
          </a:prstGeom>
          <a:noFill/>
        </p:spPr>
        <p:txBody>
          <a:bodyPr wrap="square">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sk-SK" sz="1400" b="0" i="0" dirty="0">
                <a:solidFill>
                  <a:srgbClr val="27348B"/>
                </a:solidFill>
                <a:effectLst/>
                <a:latin typeface="Deto Grotesk" panose="00000500000000000000" pitchFamily="50" charset="-18"/>
              </a:rPr>
              <a:t>V najzávažnejších prípadoch, kedy je dôležité chrániť identitu oznamovateľov, podáva úrad trestné oznámenia za nich. </a:t>
            </a:r>
          </a:p>
          <a:p>
            <a:pPr marL="0" marR="0" lvl="0" indent="0" algn="just" defTabSz="457200" rtl="0" eaLnBrk="1" fontAlgn="auto" latinLnBrk="0" hangingPunct="1">
              <a:lnSpc>
                <a:spcPct val="100000"/>
              </a:lnSpc>
              <a:spcBef>
                <a:spcPts val="0"/>
              </a:spcBef>
              <a:spcAft>
                <a:spcPts val="0"/>
              </a:spcAft>
              <a:buClrTx/>
              <a:buSzTx/>
              <a:buFontTx/>
              <a:buNone/>
              <a:tabLst/>
              <a:defRPr/>
            </a:pPr>
            <a:r>
              <a:rPr lang="sk-SK" sz="1400" b="0" i="0" dirty="0">
                <a:solidFill>
                  <a:srgbClr val="27348B"/>
                </a:solidFill>
                <a:effectLst/>
                <a:latin typeface="Deto Grotesk" panose="00000500000000000000" pitchFamily="50" charset="-18"/>
              </a:rPr>
              <a:t>ÚOO za každých okolností chráni identitu oznamovateľa a zaoberá sa aj anonymnými oznámeniami.</a:t>
            </a:r>
            <a:endParaRPr kumimoji="0" lang="sk-SK" sz="1400" b="0" i="0" u="none" strike="noStrike" kern="1200" cap="none" spc="0" normalizeH="0" baseline="0" noProof="0" dirty="0">
              <a:ln>
                <a:noFill/>
              </a:ln>
              <a:solidFill>
                <a:srgbClr val="000000"/>
              </a:solidFill>
              <a:effectLst/>
              <a:uLnTx/>
              <a:uFillTx/>
              <a:latin typeface="Deto Grotesk" panose="00000500000000000000" pitchFamily="50" charset="-18"/>
            </a:endParaRPr>
          </a:p>
        </p:txBody>
      </p:sp>
      <p:sp>
        <p:nvSpPr>
          <p:cNvPr id="3" name="Ovál 2">
            <a:extLst>
              <a:ext uri="{FF2B5EF4-FFF2-40B4-BE49-F238E27FC236}">
                <a16:creationId xmlns:a16="http://schemas.microsoft.com/office/drawing/2014/main" id="{34693EAC-F2CB-A1BB-C903-981B0F684714}"/>
              </a:ext>
            </a:extLst>
          </p:cNvPr>
          <p:cNvSpPr/>
          <p:nvPr/>
        </p:nvSpPr>
        <p:spPr>
          <a:xfrm>
            <a:off x="5121242" y="2134719"/>
            <a:ext cx="1732041" cy="174307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4" name="Ovál 3">
            <a:extLst>
              <a:ext uri="{FF2B5EF4-FFF2-40B4-BE49-F238E27FC236}">
                <a16:creationId xmlns:a16="http://schemas.microsoft.com/office/drawing/2014/main" id="{B4F1B68E-CE2F-CCD6-5955-EC6F6A544535}"/>
              </a:ext>
            </a:extLst>
          </p:cNvPr>
          <p:cNvSpPr/>
          <p:nvPr/>
        </p:nvSpPr>
        <p:spPr>
          <a:xfrm>
            <a:off x="1054066" y="2096619"/>
            <a:ext cx="1732041" cy="174307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pic>
        <p:nvPicPr>
          <p:cNvPr id="6" name="Grafický objekt 5" descr="Dáždnik obrys">
            <a:extLst>
              <a:ext uri="{FF2B5EF4-FFF2-40B4-BE49-F238E27FC236}">
                <a16:creationId xmlns:a16="http://schemas.microsoft.com/office/drawing/2014/main" id="{F199E730-2B06-5ACC-F7EC-C685498E004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462887" y="2457450"/>
            <a:ext cx="914400" cy="914400"/>
          </a:xfrm>
          <a:prstGeom prst="rect">
            <a:avLst/>
          </a:prstGeom>
        </p:spPr>
      </p:pic>
      <p:pic>
        <p:nvPicPr>
          <p:cNvPr id="11" name="Grafický objekt 10" descr="Zmluva obrys">
            <a:extLst>
              <a:ext uri="{FF2B5EF4-FFF2-40B4-BE49-F238E27FC236}">
                <a16:creationId xmlns:a16="http://schemas.microsoft.com/office/drawing/2014/main" id="{2D930BA4-42C8-50D8-0287-8329345F5DA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530062" y="2514600"/>
            <a:ext cx="914400" cy="914400"/>
          </a:xfrm>
          <a:prstGeom prst="rect">
            <a:avLst/>
          </a:prstGeom>
        </p:spPr>
      </p:pic>
      <p:sp>
        <p:nvSpPr>
          <p:cNvPr id="2" name="Ovál 1">
            <a:extLst>
              <a:ext uri="{FF2B5EF4-FFF2-40B4-BE49-F238E27FC236}">
                <a16:creationId xmlns:a16="http://schemas.microsoft.com/office/drawing/2014/main" id="{D5ADC428-3042-59DF-25AD-A54CC45D0242}"/>
              </a:ext>
            </a:extLst>
          </p:cNvPr>
          <p:cNvSpPr/>
          <p:nvPr/>
        </p:nvSpPr>
        <p:spPr>
          <a:xfrm>
            <a:off x="8862134" y="2163629"/>
            <a:ext cx="1732041" cy="174307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pic>
        <p:nvPicPr>
          <p:cNvPr id="15" name="Grafický objekt 14" descr="Používateľ obrys">
            <a:extLst>
              <a:ext uri="{FF2B5EF4-FFF2-40B4-BE49-F238E27FC236}">
                <a16:creationId xmlns:a16="http://schemas.microsoft.com/office/drawing/2014/main" id="{BB74C45F-209F-AADB-C90C-8DF0983441D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222313" y="2472540"/>
            <a:ext cx="1001455" cy="1001455"/>
          </a:xfrm>
          <a:prstGeom prst="rect">
            <a:avLst/>
          </a:prstGeom>
        </p:spPr>
      </p:pic>
    </p:spTree>
    <p:extLst>
      <p:ext uri="{BB962C8B-B14F-4D97-AF65-F5344CB8AC3E}">
        <p14:creationId xmlns:p14="http://schemas.microsoft.com/office/powerpoint/2010/main" val="33891533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Nadpis 2">
            <a:extLst>
              <a:ext uri="{FF2B5EF4-FFF2-40B4-BE49-F238E27FC236}">
                <a16:creationId xmlns:a16="http://schemas.microsoft.com/office/drawing/2014/main" id="{1795510B-E26A-22F4-81D5-3BC8587B95D5}"/>
              </a:ext>
            </a:extLst>
          </p:cNvPr>
          <p:cNvSpPr>
            <a:spLocks noGrp="1"/>
          </p:cNvSpPr>
          <p:nvPr>
            <p:ph type="ctrTitle"/>
          </p:nvPr>
        </p:nvSpPr>
        <p:spPr>
          <a:xfrm>
            <a:off x="0" y="225425"/>
            <a:ext cx="12191999" cy="903288"/>
          </a:xfrm>
          <a:solidFill>
            <a:srgbClr val="27348B"/>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normAutofit/>
          </a:bodyPr>
          <a:lstStyle/>
          <a:p>
            <a:r>
              <a:rPr lang="sk-SK" sz="2900" dirty="0">
                <a:solidFill>
                  <a:srgbClr val="FFFFFF"/>
                </a:solidFill>
                <a:latin typeface="Deto Grotesk" panose="00000500000000000000" pitchFamily="50" charset="-18"/>
                <a:cs typeface="Arial"/>
              </a:rPr>
              <a:t>  </a:t>
            </a:r>
            <a:r>
              <a:rPr kumimoji="0" lang="sk-SK" sz="2900" b="1" i="0" u="none" strike="noStrike" kern="1200" cap="none" spc="0" normalizeH="0" baseline="0" noProof="0" dirty="0">
                <a:ln>
                  <a:noFill/>
                </a:ln>
                <a:solidFill>
                  <a:srgbClr val="FFFFFF"/>
                </a:solidFill>
                <a:effectLst/>
                <a:uLnTx/>
                <a:uFillTx/>
                <a:latin typeface="Deto Grotesk" panose="00000500000000000000" pitchFamily="50" charset="-18"/>
                <a:ea typeface="+mn-ea"/>
                <a:cs typeface="Arial"/>
              </a:rPr>
              <a:t>Najsilnejšie nástroje ochrany oznamovateľov</a:t>
            </a:r>
            <a:endParaRPr lang="en-GB" sz="2900" dirty="0">
              <a:solidFill>
                <a:srgbClr val="FFFFFF"/>
              </a:solidFill>
              <a:latin typeface="Arial"/>
              <a:cs typeface="Arial"/>
            </a:endParaRPr>
          </a:p>
        </p:txBody>
      </p:sp>
      <p:sp>
        <p:nvSpPr>
          <p:cNvPr id="7" name="BlokTextu 6">
            <a:extLst>
              <a:ext uri="{FF2B5EF4-FFF2-40B4-BE49-F238E27FC236}">
                <a16:creationId xmlns:a16="http://schemas.microsoft.com/office/drawing/2014/main" id="{E0862772-786A-4AA5-E323-3FDF8894E314}"/>
              </a:ext>
            </a:extLst>
          </p:cNvPr>
          <p:cNvSpPr txBox="1"/>
          <p:nvPr/>
        </p:nvSpPr>
        <p:spPr>
          <a:xfrm>
            <a:off x="971103" y="3595381"/>
            <a:ext cx="3839470" cy="646331"/>
          </a:xfrm>
          <a:prstGeom prst="rect">
            <a:avLst/>
          </a:prstGeom>
          <a:noFill/>
        </p:spPr>
        <p:txBody>
          <a:bodyPr wrap="square">
            <a:spAutoFit/>
          </a:bodyPr>
          <a:lstStyle/>
          <a:p>
            <a:pPr algn="ctr"/>
            <a:r>
              <a:rPr lang="sk-SK" b="1" dirty="0">
                <a:solidFill>
                  <a:srgbClr val="27348B"/>
                </a:solidFill>
                <a:latin typeface="Deto Grotesk" panose="00000500000000000000" pitchFamily="50" charset="-18"/>
                <a:cs typeface="Calibri"/>
              </a:rPr>
              <a:t>Status chráneného oznamovateľa</a:t>
            </a:r>
          </a:p>
          <a:p>
            <a:pPr algn="ctr"/>
            <a:r>
              <a:rPr lang="sk-SK" b="1" dirty="0">
                <a:solidFill>
                  <a:srgbClr val="27348B"/>
                </a:solidFill>
                <a:latin typeface="Deto Grotesk" panose="00000500000000000000" pitchFamily="50" charset="-18"/>
                <a:cs typeface="Calibri"/>
              </a:rPr>
              <a:t>(preventívna ochrana)</a:t>
            </a:r>
          </a:p>
        </p:txBody>
      </p:sp>
      <p:sp>
        <p:nvSpPr>
          <p:cNvPr id="10" name="BlokTextu 9">
            <a:extLst>
              <a:ext uri="{FF2B5EF4-FFF2-40B4-BE49-F238E27FC236}">
                <a16:creationId xmlns:a16="http://schemas.microsoft.com/office/drawing/2014/main" id="{BAD78594-BE04-E7D4-28AD-2D01F9D9A236}"/>
              </a:ext>
            </a:extLst>
          </p:cNvPr>
          <p:cNvSpPr txBox="1"/>
          <p:nvPr/>
        </p:nvSpPr>
        <p:spPr>
          <a:xfrm>
            <a:off x="6558260" y="3595381"/>
            <a:ext cx="4617363" cy="923330"/>
          </a:xfrm>
          <a:prstGeom prst="rect">
            <a:avLst/>
          </a:prstGeom>
          <a:noFill/>
        </p:spPr>
        <p:txBody>
          <a:bodyPr wrap="square">
            <a:spAutoFit/>
          </a:bodyPr>
          <a:lstStyle/>
          <a:p>
            <a:pPr algn="ctr"/>
            <a:r>
              <a:rPr lang="sk-SK" b="1" dirty="0">
                <a:solidFill>
                  <a:srgbClr val="27348B"/>
                </a:solidFill>
                <a:latin typeface="Deto Grotesk" panose="00000500000000000000" pitchFamily="50" charset="-18"/>
                <a:cs typeface="Calibri"/>
              </a:rPr>
              <a:t>Pozastavenie účinnosti pracovnoprávneho úkonu</a:t>
            </a:r>
          </a:p>
          <a:p>
            <a:pPr algn="ctr"/>
            <a:r>
              <a:rPr lang="sk-SK" b="1" dirty="0">
                <a:solidFill>
                  <a:srgbClr val="27348B"/>
                </a:solidFill>
                <a:latin typeface="Deto Grotesk" panose="00000500000000000000" pitchFamily="50" charset="-18"/>
                <a:cs typeface="Calibri"/>
              </a:rPr>
              <a:t>(následná ochrana)</a:t>
            </a:r>
          </a:p>
        </p:txBody>
      </p:sp>
      <p:sp>
        <p:nvSpPr>
          <p:cNvPr id="16" name="BlokTextu 15">
            <a:extLst>
              <a:ext uri="{FF2B5EF4-FFF2-40B4-BE49-F238E27FC236}">
                <a16:creationId xmlns:a16="http://schemas.microsoft.com/office/drawing/2014/main" id="{4A0A221F-E4C8-6A1F-59EA-DC17EECBE162}"/>
              </a:ext>
            </a:extLst>
          </p:cNvPr>
          <p:cNvSpPr txBox="1"/>
          <p:nvPr/>
        </p:nvSpPr>
        <p:spPr>
          <a:xfrm>
            <a:off x="6738555" y="4659224"/>
            <a:ext cx="4482342" cy="1384995"/>
          </a:xfrm>
          <a:prstGeom prst="rect">
            <a:avLst/>
          </a:prstGeom>
          <a:noFill/>
        </p:spPr>
        <p:txBody>
          <a:bodyPr wrap="square">
            <a:spAutoFit/>
          </a:bodyPr>
          <a:lstStyle/>
          <a:p>
            <a:pPr marL="285750" indent="-285750">
              <a:buFontTx/>
              <a:buChar char="-"/>
            </a:pPr>
            <a:r>
              <a:rPr lang="sk-SK" sz="1400" dirty="0">
                <a:solidFill>
                  <a:srgbClr val="27348B"/>
                </a:solidFill>
                <a:latin typeface="Deto Grotesk" panose="00000500000000000000" pitchFamily="50" charset="-18"/>
                <a:cs typeface="Calibri"/>
              </a:rPr>
              <a:t>žiada oznamovateľ do 15 dní</a:t>
            </a:r>
          </a:p>
          <a:p>
            <a:pPr marL="285750" indent="-285750">
              <a:buFontTx/>
              <a:buChar char="-"/>
            </a:pPr>
            <a:r>
              <a:rPr lang="sk-SK" sz="1400" dirty="0">
                <a:solidFill>
                  <a:srgbClr val="27348B"/>
                </a:solidFill>
                <a:latin typeface="Deto Grotesk" panose="00000500000000000000" pitchFamily="50" charset="-18"/>
                <a:cs typeface="Calibri"/>
              </a:rPr>
              <a:t>o </a:t>
            </a:r>
            <a:r>
              <a:rPr lang="sk-SK" sz="1400" dirty="0" err="1">
                <a:solidFill>
                  <a:srgbClr val="27348B"/>
                </a:solidFill>
                <a:latin typeface="Deto Grotesk" panose="00000500000000000000" pitchFamily="50" charset="-18"/>
                <a:cs typeface="Calibri"/>
              </a:rPr>
              <a:t>ne</a:t>
            </a:r>
            <a:r>
              <a:rPr lang="sk-SK" sz="1400" dirty="0">
                <a:solidFill>
                  <a:srgbClr val="27348B"/>
                </a:solidFill>
                <a:latin typeface="Deto Grotesk" panose="00000500000000000000" pitchFamily="50" charset="-18"/>
                <a:cs typeface="Calibri"/>
              </a:rPr>
              <a:t>/pozastavení rozhoduje ÚOO</a:t>
            </a:r>
          </a:p>
          <a:p>
            <a:pPr marL="285750" indent="-285750">
              <a:buFontTx/>
              <a:buChar char="-"/>
            </a:pPr>
            <a:r>
              <a:rPr lang="sk-SK" sz="1400" dirty="0">
                <a:solidFill>
                  <a:srgbClr val="27348B"/>
                </a:solidFill>
                <a:latin typeface="Deto Grotesk" panose="00000500000000000000" pitchFamily="50" charset="-18"/>
                <a:cs typeface="Calibri"/>
              </a:rPr>
              <a:t>aktívne je doručením zamestnancovi</a:t>
            </a:r>
          </a:p>
          <a:p>
            <a:pPr marL="285750" indent="-285750">
              <a:buFontTx/>
              <a:buChar char="-"/>
            </a:pPr>
            <a:endParaRPr lang="sk-SK" sz="1400" dirty="0">
              <a:solidFill>
                <a:srgbClr val="27348B"/>
              </a:solidFill>
              <a:latin typeface="Deto Grotesk" panose="00000500000000000000" pitchFamily="50" charset="-18"/>
              <a:cs typeface="Calibri"/>
            </a:endParaRPr>
          </a:p>
          <a:p>
            <a:pPr marL="285750" indent="-285750">
              <a:buFontTx/>
              <a:buChar char="-"/>
            </a:pPr>
            <a:r>
              <a:rPr lang="sk-SK" sz="1400" dirty="0">
                <a:solidFill>
                  <a:srgbClr val="27348B"/>
                </a:solidFill>
                <a:latin typeface="Deto Grotesk" panose="00000500000000000000" pitchFamily="50" charset="-18"/>
                <a:cs typeface="Calibri"/>
              </a:rPr>
              <a:t>pracovnoprávny úkon je „zmrazený“ na 30 dní, nasleduje podanie návrhu na predbežné opatrenie</a:t>
            </a:r>
          </a:p>
        </p:txBody>
      </p:sp>
      <p:sp>
        <p:nvSpPr>
          <p:cNvPr id="3" name="Ovál 2">
            <a:extLst>
              <a:ext uri="{FF2B5EF4-FFF2-40B4-BE49-F238E27FC236}">
                <a16:creationId xmlns:a16="http://schemas.microsoft.com/office/drawing/2014/main" id="{34693EAC-F2CB-A1BB-C903-981B0F684714}"/>
              </a:ext>
            </a:extLst>
          </p:cNvPr>
          <p:cNvSpPr/>
          <p:nvPr/>
        </p:nvSpPr>
        <p:spPr>
          <a:xfrm>
            <a:off x="7877780" y="1638452"/>
            <a:ext cx="1732041" cy="174307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sk-SK" sz="1800" b="0" i="0" u="none" strike="noStrike" kern="1200" cap="none" spc="0" normalizeH="0" baseline="0" noProof="0">
              <a:ln>
                <a:noFill/>
              </a:ln>
              <a:solidFill>
                <a:srgbClr val="FFFFFF"/>
              </a:solidFill>
              <a:effectLst/>
              <a:uLnTx/>
              <a:uFillTx/>
              <a:latin typeface="Arial"/>
              <a:ea typeface="+mn-ea"/>
              <a:cs typeface="+mn-cs"/>
            </a:endParaRPr>
          </a:p>
        </p:txBody>
      </p:sp>
      <p:sp>
        <p:nvSpPr>
          <p:cNvPr id="4" name="Ovál 3">
            <a:extLst>
              <a:ext uri="{FF2B5EF4-FFF2-40B4-BE49-F238E27FC236}">
                <a16:creationId xmlns:a16="http://schemas.microsoft.com/office/drawing/2014/main" id="{B4F1B68E-CE2F-CCD6-5955-EC6F6A544535}"/>
              </a:ext>
            </a:extLst>
          </p:cNvPr>
          <p:cNvSpPr/>
          <p:nvPr/>
        </p:nvSpPr>
        <p:spPr>
          <a:xfrm>
            <a:off x="2041429" y="1685926"/>
            <a:ext cx="1732041" cy="174307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sk-SK" sz="1800" b="0" i="0" u="none" strike="noStrike" kern="1200" cap="none" spc="0" normalizeH="0" baseline="0" noProof="0">
              <a:ln>
                <a:noFill/>
              </a:ln>
              <a:solidFill>
                <a:srgbClr val="FFFFFF"/>
              </a:solidFill>
              <a:effectLst/>
              <a:uLnTx/>
              <a:uFillTx/>
              <a:latin typeface="Arial"/>
              <a:ea typeface="+mn-ea"/>
              <a:cs typeface="+mn-cs"/>
            </a:endParaRPr>
          </a:p>
        </p:txBody>
      </p:sp>
      <p:pic>
        <p:nvPicPr>
          <p:cNvPr id="2" name="Graphic 9" descr="Comment Like outline">
            <a:extLst>
              <a:ext uri="{FF2B5EF4-FFF2-40B4-BE49-F238E27FC236}">
                <a16:creationId xmlns:a16="http://schemas.microsoft.com/office/drawing/2014/main" id="{143276BD-FE07-ADCF-E734-4813B09AE49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297578" y="1947592"/>
            <a:ext cx="1219742" cy="1219742"/>
          </a:xfrm>
          <a:prstGeom prst="rect">
            <a:avLst/>
          </a:prstGeom>
        </p:spPr>
      </p:pic>
      <p:sp>
        <p:nvSpPr>
          <p:cNvPr id="9" name="BlokTextu 8">
            <a:extLst>
              <a:ext uri="{FF2B5EF4-FFF2-40B4-BE49-F238E27FC236}">
                <a16:creationId xmlns:a16="http://schemas.microsoft.com/office/drawing/2014/main" id="{38216347-0AC1-D6D7-FB88-851FE28BE9F0}"/>
              </a:ext>
            </a:extLst>
          </p:cNvPr>
          <p:cNvSpPr txBox="1"/>
          <p:nvPr/>
        </p:nvSpPr>
        <p:spPr>
          <a:xfrm>
            <a:off x="971103" y="4703126"/>
            <a:ext cx="6102034" cy="1384995"/>
          </a:xfrm>
          <a:prstGeom prst="rect">
            <a:avLst/>
          </a:prstGeom>
          <a:noFill/>
        </p:spPr>
        <p:txBody>
          <a:bodyPr wrap="square" lIns="91440" tIns="45720" rIns="91440" bIns="45720" anchor="t">
            <a:spAutoFit/>
          </a:bodyPr>
          <a:lstStyle/>
          <a:p>
            <a:pPr marL="285750" indent="-285750">
              <a:buFontTx/>
              <a:buChar char="-"/>
            </a:pPr>
            <a:r>
              <a:rPr lang="sk-SK" sz="1400" dirty="0">
                <a:solidFill>
                  <a:srgbClr val="27348B"/>
                </a:solidFill>
                <a:latin typeface="Deto Grotesk" panose="00000500000000000000" pitchFamily="50" charset="-18"/>
                <a:cs typeface="Calibri"/>
              </a:rPr>
              <a:t>žiada oznamovateľ pri podaní oznámenia</a:t>
            </a:r>
          </a:p>
          <a:p>
            <a:pPr marL="285750" indent="-285750">
              <a:buFontTx/>
              <a:buChar char="-"/>
            </a:pPr>
            <a:r>
              <a:rPr lang="sk-SK" sz="1400" dirty="0">
                <a:solidFill>
                  <a:srgbClr val="27348B"/>
                </a:solidFill>
                <a:latin typeface="Deto Grotesk"/>
                <a:cs typeface="Calibri"/>
              </a:rPr>
              <a:t>ochranu udeľuje orgán, ktorý vyšetruje (prokurátor / správny orgán)</a:t>
            </a:r>
            <a:endParaRPr lang="sk-SK" sz="1400" dirty="0">
              <a:latin typeface="Deto Grotesk" panose="00000500000000000000" pitchFamily="50" charset="-18"/>
              <a:cs typeface="Calibri"/>
            </a:endParaRPr>
          </a:p>
          <a:p>
            <a:pPr marL="285750" indent="-285750">
              <a:buFontTx/>
              <a:buChar char="-"/>
            </a:pPr>
            <a:r>
              <a:rPr lang="sk-SK" sz="1400" dirty="0">
                <a:solidFill>
                  <a:srgbClr val="27348B"/>
                </a:solidFill>
                <a:latin typeface="Deto Grotesk" panose="00000500000000000000" pitchFamily="50" charset="-18"/>
                <a:cs typeface="Calibri"/>
              </a:rPr>
              <a:t>aktívna je od doručenia zamestnávateľovi</a:t>
            </a:r>
          </a:p>
          <a:p>
            <a:pPr marL="285750" indent="-285750">
              <a:buFontTx/>
              <a:buChar char="-"/>
            </a:pPr>
            <a:endParaRPr lang="sk-SK" sz="1400" dirty="0">
              <a:solidFill>
                <a:srgbClr val="27348B"/>
              </a:solidFill>
              <a:latin typeface="Deto Grotesk" panose="00000500000000000000" pitchFamily="50" charset="-18"/>
              <a:cs typeface="Calibri"/>
            </a:endParaRPr>
          </a:p>
          <a:p>
            <a:pPr marL="285750" indent="-285750">
              <a:buFontTx/>
              <a:buChar char="-"/>
            </a:pPr>
            <a:r>
              <a:rPr lang="sk-SK" sz="1400" dirty="0">
                <a:solidFill>
                  <a:srgbClr val="27348B"/>
                </a:solidFill>
                <a:latin typeface="Deto Grotesk" panose="00000500000000000000" pitchFamily="50" charset="-18"/>
                <a:cs typeface="Calibri"/>
              </a:rPr>
              <a:t>následne je potrebný súhlas ÚOO na každý negatívny</a:t>
            </a:r>
          </a:p>
          <a:p>
            <a:r>
              <a:rPr lang="sk-SK" sz="1400" dirty="0">
                <a:solidFill>
                  <a:srgbClr val="27348B"/>
                </a:solidFill>
                <a:latin typeface="Deto Grotesk" panose="00000500000000000000" pitchFamily="50" charset="-18"/>
                <a:cs typeface="Calibri"/>
              </a:rPr>
              <a:t>       pracovnoprávny úkon zamestnávateľa</a:t>
            </a:r>
          </a:p>
        </p:txBody>
      </p:sp>
      <p:pic>
        <p:nvPicPr>
          <p:cNvPr id="13" name="Graphic 11" descr="Court outline">
            <a:extLst>
              <a:ext uri="{FF2B5EF4-FFF2-40B4-BE49-F238E27FC236}">
                <a16:creationId xmlns:a16="http://schemas.microsoft.com/office/drawing/2014/main" id="{7A263FD9-63AA-89D3-C9BE-042B0C62794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203049" y="1903741"/>
            <a:ext cx="1081501" cy="1081501"/>
          </a:xfrm>
          <a:prstGeom prst="rect">
            <a:avLst/>
          </a:prstGeom>
        </p:spPr>
      </p:pic>
    </p:spTree>
    <p:extLst>
      <p:ext uri="{BB962C8B-B14F-4D97-AF65-F5344CB8AC3E}">
        <p14:creationId xmlns:p14="http://schemas.microsoft.com/office/powerpoint/2010/main" val="7361549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a:extLst>
              <a:ext uri="{FF2B5EF4-FFF2-40B4-BE49-F238E27FC236}">
                <a16:creationId xmlns:a16="http://schemas.microsoft.com/office/drawing/2014/main" id="{EB49D818-7225-8103-A03F-BA7387B4A080}"/>
              </a:ext>
            </a:extLst>
          </p:cNvPr>
          <p:cNvSpPr txBox="1">
            <a:spLocks/>
          </p:cNvSpPr>
          <p:nvPr/>
        </p:nvSpPr>
        <p:spPr>
          <a:xfrm>
            <a:off x="0" y="219569"/>
            <a:ext cx="12192000" cy="895168"/>
          </a:xfrm>
          <a:prstGeom prst="rect">
            <a:avLst/>
          </a:prstGeom>
          <a:solidFill>
            <a:srgbClr val="27348B"/>
          </a:solidFill>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sk-SK" sz="2900" b="1" i="0" u="none" strike="noStrike" kern="1200" cap="none" spc="0" normalizeH="0" baseline="0" noProof="0" dirty="0">
                <a:ln>
                  <a:noFill/>
                </a:ln>
                <a:solidFill>
                  <a:srgbClr val="FFFFFF"/>
                </a:solidFill>
                <a:effectLst/>
                <a:uLnTx/>
                <a:uFillTx/>
                <a:latin typeface="Deto Grotesk" panose="00000500000000000000" pitchFamily="50" charset="-18"/>
                <a:ea typeface="+mn-ea"/>
                <a:cs typeface="Arial"/>
              </a:rPr>
              <a:t>  Ako vám vie ÚOO pomôcť</a:t>
            </a:r>
            <a:endParaRPr kumimoji="0" lang="en-GB" sz="2900" b="1" i="0" u="none" strike="noStrike" kern="1200" cap="none" spc="0" normalizeH="0" baseline="0" noProof="0" dirty="0">
              <a:ln>
                <a:noFill/>
              </a:ln>
              <a:solidFill>
                <a:srgbClr val="FFFFFF"/>
              </a:solidFill>
              <a:effectLst/>
              <a:uLnTx/>
              <a:uFillTx/>
              <a:latin typeface="Deto Grotesk" panose="00000500000000000000" pitchFamily="50" charset="-18"/>
              <a:ea typeface="+mn-ea"/>
              <a:cs typeface="Arial"/>
            </a:endParaRPr>
          </a:p>
        </p:txBody>
      </p:sp>
      <p:sp>
        <p:nvSpPr>
          <p:cNvPr id="4" name="Zástupný objekt pre obsah 2">
            <a:extLst>
              <a:ext uri="{FF2B5EF4-FFF2-40B4-BE49-F238E27FC236}">
                <a16:creationId xmlns:a16="http://schemas.microsoft.com/office/drawing/2014/main" id="{1662D0C6-91DE-9FC1-BDA1-D74B9F8DCCA3}"/>
              </a:ext>
            </a:extLst>
          </p:cNvPr>
          <p:cNvSpPr txBox="1">
            <a:spLocks/>
          </p:cNvSpPr>
          <p:nvPr/>
        </p:nvSpPr>
        <p:spPr>
          <a:xfrm>
            <a:off x="825353" y="3087033"/>
            <a:ext cx="10244044" cy="3424526"/>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50000"/>
              </a:lnSpc>
              <a:spcBef>
                <a:spcPts val="1000"/>
              </a:spcBef>
              <a:spcAft>
                <a:spcPts val="0"/>
              </a:spcAft>
              <a:buClrTx/>
              <a:buSzTx/>
              <a:buFont typeface="Wingdings" panose="05000000000000000000" pitchFamily="2" charset="2"/>
              <a:buChar char="q"/>
              <a:tabLst/>
              <a:defRPr/>
            </a:pPr>
            <a:endParaRPr lang="sk-SK" sz="1800" b="0" i="0" u="none" strike="noStrike" kern="1200" cap="none" spc="0" normalizeH="0" baseline="0" noProof="0" dirty="0">
              <a:ln>
                <a:noFill/>
              </a:ln>
              <a:solidFill>
                <a:srgbClr val="27348B"/>
              </a:solidFill>
              <a:effectLst/>
              <a:uLnTx/>
              <a:uFillTx/>
              <a:latin typeface="DetoGrotesk"/>
              <a:cs typeface="Arial" panose="020B0604020202020204" pitchFamily="34" charset="0"/>
            </a:endParaRPr>
          </a:p>
          <a:p>
            <a:pPr marL="228600" marR="0" lvl="0" indent="-228600" algn="l" defTabSz="914400" rtl="0" eaLnBrk="1" fontAlgn="auto" latinLnBrk="0" hangingPunct="1">
              <a:lnSpc>
                <a:spcPct val="150000"/>
              </a:lnSpc>
              <a:spcBef>
                <a:spcPts val="1000"/>
              </a:spcBef>
              <a:spcAft>
                <a:spcPts val="0"/>
              </a:spcAft>
              <a:buClrTx/>
              <a:buSzTx/>
              <a:buFont typeface="Wingdings" panose="05000000000000000000" pitchFamily="2" charset="2"/>
              <a:buChar char="q"/>
              <a:tabLst/>
              <a:defRPr/>
            </a:pPr>
            <a:endParaRPr lang="sk-SK" sz="1800" b="1" i="0" u="none" strike="noStrike" kern="1200" cap="none" spc="0" normalizeH="0" baseline="0" noProof="0" dirty="0">
              <a:ln>
                <a:noFill/>
              </a:ln>
              <a:solidFill>
                <a:srgbClr val="27348B"/>
              </a:solidFill>
              <a:effectLst/>
              <a:uLnTx/>
              <a:uFillTx/>
              <a:latin typeface="DetoGrotesk"/>
              <a:cs typeface="Arial"/>
            </a:endParaRPr>
          </a:p>
          <a:p>
            <a:pPr>
              <a:lnSpc>
                <a:spcPct val="150000"/>
              </a:lnSpc>
              <a:spcBef>
                <a:spcPts val="600"/>
              </a:spcBef>
              <a:spcAft>
                <a:spcPts val="600"/>
              </a:spcAft>
              <a:buFont typeface="Wingdings,Sans-Serif" panose="05000000000000000000" pitchFamily="2" charset="2"/>
              <a:buChar char="q"/>
              <a:defRPr/>
            </a:pPr>
            <a:r>
              <a:rPr lang="sk-SK" sz="1800" dirty="0">
                <a:solidFill>
                  <a:srgbClr val="27348B"/>
                </a:solidFill>
                <a:latin typeface="DetoGrotesk"/>
                <a:cs typeface="Arial"/>
              </a:rPr>
              <a:t> Príjme vaše oznámenie o nekalej praktike na pracovisku</a:t>
            </a:r>
            <a:endParaRPr lang="en-US" sz="1800" i="0" u="none" strike="noStrike" kern="1200" cap="none" spc="0" normalizeH="0" baseline="0" noProof="0">
              <a:ln>
                <a:noFill/>
              </a:ln>
              <a:solidFill>
                <a:srgbClr val="27348B"/>
              </a:solidFill>
              <a:effectLst/>
              <a:uLnTx/>
              <a:uFillTx/>
              <a:latin typeface="DetoGrotesk"/>
              <a:cs typeface="Arial"/>
            </a:endParaRPr>
          </a:p>
          <a:p>
            <a:pPr>
              <a:lnSpc>
                <a:spcPct val="150000"/>
              </a:lnSpc>
              <a:spcBef>
                <a:spcPts val="600"/>
              </a:spcBef>
              <a:spcAft>
                <a:spcPts val="600"/>
              </a:spcAft>
              <a:buFont typeface="Wingdings,Sans-Serif" panose="05000000000000000000" pitchFamily="2" charset="2"/>
              <a:buChar char="q"/>
              <a:defRPr/>
            </a:pPr>
            <a:r>
              <a:rPr lang="sk-SK" sz="1800" dirty="0">
                <a:solidFill>
                  <a:srgbClr val="27348B"/>
                </a:solidFill>
                <a:latin typeface="DetoGrotesk"/>
                <a:cs typeface="Arial"/>
              </a:rPr>
              <a:t> Prevedie vás celým procesom od podania oznámenia až po jeho vyriešenie</a:t>
            </a:r>
            <a:endParaRPr lang="en-US" sz="1800" i="0" u="none" strike="noStrike" kern="1200" cap="none" spc="0" normalizeH="0" baseline="0" noProof="0" dirty="0">
              <a:ln>
                <a:noFill/>
              </a:ln>
              <a:solidFill>
                <a:srgbClr val="27348B"/>
              </a:solidFill>
              <a:effectLst/>
              <a:uLnTx/>
              <a:uFillTx/>
              <a:latin typeface="DetoGrotesk"/>
              <a:cs typeface="Arial"/>
            </a:endParaRPr>
          </a:p>
          <a:p>
            <a:pPr>
              <a:lnSpc>
                <a:spcPct val="150000"/>
              </a:lnSpc>
              <a:spcBef>
                <a:spcPts val="600"/>
              </a:spcBef>
              <a:spcAft>
                <a:spcPts val="600"/>
              </a:spcAft>
              <a:buFont typeface="Wingdings,Sans-Serif" panose="05000000000000000000" pitchFamily="2" charset="2"/>
              <a:buChar char="q"/>
              <a:defRPr/>
            </a:pPr>
            <a:r>
              <a:rPr kumimoji="0" lang="sk-SK" sz="1800" i="0" u="none" strike="noStrike" kern="1200" cap="none" spc="0" normalizeH="0" baseline="0" noProof="0" dirty="0">
                <a:ln>
                  <a:noFill/>
                </a:ln>
                <a:solidFill>
                  <a:srgbClr val="27348B"/>
                </a:solidFill>
                <a:effectLst/>
                <a:uLnTx/>
                <a:uFillTx/>
                <a:latin typeface="DetoGrotesk"/>
                <a:cs typeface="Arial"/>
              </a:rPr>
              <a:t> </a:t>
            </a:r>
            <a:r>
              <a:rPr lang="sk-SK" sz="1800" dirty="0">
                <a:solidFill>
                  <a:srgbClr val="27348B"/>
                </a:solidFill>
                <a:latin typeface="DetoGrotesk"/>
                <a:cs typeface="Arial"/>
              </a:rPr>
              <a:t>Poskytne vám</a:t>
            </a:r>
            <a:r>
              <a:rPr kumimoji="0" lang="sk-SK" sz="1800" i="0" u="none" strike="noStrike" kern="1200" cap="none" spc="0" normalizeH="0" baseline="0" noProof="0" dirty="0">
                <a:ln>
                  <a:noFill/>
                </a:ln>
                <a:solidFill>
                  <a:srgbClr val="27348B"/>
                </a:solidFill>
                <a:effectLst/>
                <a:uLnTx/>
                <a:uFillTx/>
                <a:latin typeface="DetoGrotesk"/>
                <a:cs typeface="Arial"/>
              </a:rPr>
              <a:t> právne poradenstvo</a:t>
            </a:r>
            <a:r>
              <a:rPr lang="sk-SK" sz="1800" dirty="0">
                <a:solidFill>
                  <a:srgbClr val="27348B"/>
                </a:solidFill>
                <a:latin typeface="DetoGrotesk"/>
                <a:cs typeface="Arial"/>
              </a:rPr>
              <a:t> v súvislosti s ochranou či podaním trestného oznámenia</a:t>
            </a:r>
            <a:endParaRPr lang="en-US" sz="1800">
              <a:solidFill>
                <a:srgbClr val="27348B"/>
              </a:solidFill>
              <a:latin typeface="DetoGrotesk"/>
              <a:cs typeface="Arial"/>
            </a:endParaRPr>
          </a:p>
          <a:p>
            <a:pPr>
              <a:lnSpc>
                <a:spcPct val="150000"/>
              </a:lnSpc>
              <a:spcBef>
                <a:spcPts val="600"/>
              </a:spcBef>
              <a:spcAft>
                <a:spcPts val="600"/>
              </a:spcAft>
              <a:buFont typeface="Wingdings,Sans-Serif" panose="05000000000000000000" pitchFamily="2" charset="2"/>
              <a:buChar char="q"/>
              <a:defRPr/>
            </a:pPr>
            <a:r>
              <a:rPr lang="sk-SK" sz="1800" dirty="0">
                <a:solidFill>
                  <a:srgbClr val="27348B"/>
                </a:solidFill>
                <a:latin typeface="DetoGrotesk"/>
                <a:cs typeface="Arial"/>
              </a:rPr>
              <a:t> Ochráni vašu identitu. Ak to bude potrebné, podá za vás trestné oznámenie</a:t>
            </a:r>
            <a:endParaRPr lang="en-US" sz="1800">
              <a:solidFill>
                <a:srgbClr val="27348B"/>
              </a:solidFill>
              <a:latin typeface="DetoGrotesk"/>
              <a:cs typeface="Arial"/>
            </a:endParaRPr>
          </a:p>
          <a:p>
            <a:pPr>
              <a:lnSpc>
                <a:spcPct val="150000"/>
              </a:lnSpc>
              <a:spcBef>
                <a:spcPts val="600"/>
              </a:spcBef>
              <a:spcAft>
                <a:spcPts val="600"/>
              </a:spcAft>
              <a:buFont typeface="Wingdings,Sans-Serif" panose="05000000000000000000" pitchFamily="2" charset="2"/>
              <a:buChar char="q"/>
              <a:defRPr/>
            </a:pPr>
            <a:r>
              <a:rPr lang="sk-SK" sz="1800" dirty="0">
                <a:solidFill>
                  <a:srgbClr val="27348B"/>
                </a:solidFill>
                <a:latin typeface="DetoGrotesk"/>
                <a:cs typeface="Arial"/>
              </a:rPr>
              <a:t> Pomôže so sprostredkovaním statusu chráneného oznamovateľa </a:t>
            </a:r>
            <a:endParaRPr lang="en-US" sz="1800">
              <a:solidFill>
                <a:srgbClr val="27348B"/>
              </a:solidFill>
              <a:latin typeface="DetoGrotesk"/>
              <a:cs typeface="Arial"/>
            </a:endParaRPr>
          </a:p>
          <a:p>
            <a:pPr>
              <a:lnSpc>
                <a:spcPct val="150000"/>
              </a:lnSpc>
              <a:spcBef>
                <a:spcPts val="600"/>
              </a:spcBef>
              <a:spcAft>
                <a:spcPts val="600"/>
              </a:spcAft>
              <a:buFont typeface="Wingdings,Sans-Serif" panose="05000000000000000000" pitchFamily="2" charset="2"/>
              <a:buChar char="q"/>
              <a:defRPr/>
            </a:pPr>
            <a:r>
              <a:rPr lang="sk-SK" sz="1800" dirty="0">
                <a:solidFill>
                  <a:srgbClr val="27348B"/>
                </a:solidFill>
                <a:latin typeface="DetoGrotesk"/>
                <a:cs typeface="Arial"/>
              </a:rPr>
              <a:t> Zabráni odvetám zamestnávateľa – zruší alebo pozastaví negatívny pracovnoprávny úkon </a:t>
            </a:r>
            <a:endParaRPr lang="en-US" sz="1800" i="0" u="none" strike="noStrike" kern="1200" cap="none" spc="0" normalizeH="0" baseline="0" noProof="0" dirty="0">
              <a:ln>
                <a:noFill/>
              </a:ln>
              <a:solidFill>
                <a:srgbClr val="27348B"/>
              </a:solidFill>
              <a:effectLst/>
              <a:uLnTx/>
              <a:uFillTx/>
              <a:latin typeface="DetoGrotesk"/>
              <a:cs typeface="Arial"/>
            </a:endParaRPr>
          </a:p>
          <a:p>
            <a:pPr>
              <a:lnSpc>
                <a:spcPct val="150000"/>
              </a:lnSpc>
              <a:spcBef>
                <a:spcPts val="600"/>
              </a:spcBef>
              <a:spcAft>
                <a:spcPts val="600"/>
              </a:spcAft>
              <a:buFont typeface="Wingdings,Sans-Serif" panose="05000000000000000000" pitchFamily="2" charset="2"/>
              <a:buChar char="q"/>
              <a:defRPr/>
            </a:pPr>
            <a:r>
              <a:rPr kumimoji="0" lang="sk-SK" sz="1800" i="0" u="none" strike="noStrike" kern="1200" cap="none" spc="0" normalizeH="0" baseline="0" noProof="0" dirty="0">
                <a:ln>
                  <a:noFill/>
                </a:ln>
                <a:solidFill>
                  <a:srgbClr val="27348B"/>
                </a:solidFill>
                <a:effectLst/>
                <a:uLnTx/>
                <a:uFillTx/>
                <a:latin typeface="DetoGrotesk"/>
                <a:cs typeface="Arial"/>
              </a:rPr>
              <a:t> </a:t>
            </a:r>
            <a:r>
              <a:rPr lang="sk-SK" sz="1800" dirty="0">
                <a:solidFill>
                  <a:srgbClr val="27348B"/>
                </a:solidFill>
                <a:latin typeface="DetoGrotesk"/>
                <a:cs typeface="Arial"/>
              </a:rPr>
              <a:t>Ak</a:t>
            </a:r>
            <a:r>
              <a:rPr kumimoji="0" lang="sk-SK" sz="1800" i="0" u="none" strike="noStrike" kern="1200" cap="none" spc="0" normalizeH="0" baseline="0" noProof="0" dirty="0">
                <a:ln>
                  <a:noFill/>
                </a:ln>
                <a:solidFill>
                  <a:srgbClr val="27348B"/>
                </a:solidFill>
                <a:effectLst/>
                <a:uLnTx/>
                <a:uFillTx/>
                <a:latin typeface="DetoGrotesk"/>
                <a:cs typeface="Arial"/>
              </a:rPr>
              <a:t> sa </a:t>
            </a:r>
            <a:r>
              <a:rPr lang="sk-SK" sz="1800" dirty="0">
                <a:solidFill>
                  <a:srgbClr val="27348B"/>
                </a:solidFill>
                <a:latin typeface="DetoGrotesk"/>
                <a:cs typeface="Arial"/>
              </a:rPr>
              <a:t>prípad dostane </a:t>
            </a:r>
            <a:r>
              <a:rPr kumimoji="0" lang="sk-SK" sz="1800" i="0" u="none" strike="noStrike" kern="1200" cap="none" spc="0" normalizeH="0" baseline="0" noProof="0" dirty="0">
                <a:ln>
                  <a:noFill/>
                </a:ln>
                <a:solidFill>
                  <a:srgbClr val="27348B"/>
                </a:solidFill>
                <a:effectLst/>
                <a:uLnTx/>
                <a:uFillTx/>
                <a:latin typeface="DetoGrotesk"/>
                <a:cs typeface="Arial"/>
              </a:rPr>
              <a:t>pred </a:t>
            </a:r>
            <a:r>
              <a:rPr lang="sk-SK" sz="1800" dirty="0">
                <a:solidFill>
                  <a:srgbClr val="27348B"/>
                </a:solidFill>
                <a:latin typeface="DetoGrotesk"/>
                <a:cs typeface="Arial"/>
              </a:rPr>
              <a:t>súd či iné orgány </a:t>
            </a:r>
            <a:r>
              <a:rPr kumimoji="0" lang="sk-SK" sz="1800" i="0" u="none" strike="noStrike" kern="1200" cap="none" spc="0" normalizeH="0" baseline="0" noProof="0" dirty="0">
                <a:ln>
                  <a:noFill/>
                </a:ln>
                <a:solidFill>
                  <a:srgbClr val="27348B"/>
                </a:solidFill>
                <a:effectLst/>
                <a:uLnTx/>
                <a:uFillTx/>
                <a:latin typeface="DetoGrotesk"/>
                <a:cs typeface="Arial"/>
              </a:rPr>
              <a:t>verejnej moci</a:t>
            </a:r>
            <a:r>
              <a:rPr lang="sk-SK" sz="1800" dirty="0">
                <a:solidFill>
                  <a:srgbClr val="27348B"/>
                </a:solidFill>
                <a:latin typeface="DetoGrotesk"/>
                <a:cs typeface="Arial"/>
              </a:rPr>
              <a:t>, zúčastní sa ich konaní</a:t>
            </a:r>
            <a:endParaRPr lang="en-US" sz="1800">
              <a:solidFill>
                <a:srgbClr val="27348B"/>
              </a:solidFill>
              <a:latin typeface="DetoGrotesk"/>
              <a:cs typeface="Arial"/>
            </a:endParaRPr>
          </a:p>
          <a:p>
            <a:pPr>
              <a:lnSpc>
                <a:spcPct val="150000"/>
              </a:lnSpc>
              <a:spcBef>
                <a:spcPts val="600"/>
              </a:spcBef>
              <a:spcAft>
                <a:spcPts val="600"/>
              </a:spcAft>
              <a:buFont typeface="Wingdings,Sans-Serif" panose="05000000000000000000" pitchFamily="2" charset="2"/>
              <a:buChar char="q"/>
              <a:defRPr/>
            </a:pPr>
            <a:r>
              <a:rPr lang="sk-SK" sz="1800" dirty="0">
                <a:solidFill>
                  <a:srgbClr val="27348B"/>
                </a:solidFill>
                <a:latin typeface="DetoGrotesk"/>
                <a:cs typeface="Arial"/>
              </a:rPr>
              <a:t> </a:t>
            </a:r>
            <a:r>
              <a:rPr kumimoji="0" lang="sk-SK" sz="1800" i="0" u="none" strike="noStrike" kern="1200" cap="none" spc="0" normalizeH="0" baseline="0" noProof="0" dirty="0">
                <a:ln>
                  <a:noFill/>
                </a:ln>
                <a:solidFill>
                  <a:srgbClr val="27348B"/>
                </a:solidFill>
                <a:effectLst/>
                <a:uLnTx/>
                <a:uFillTx/>
                <a:latin typeface="DetoGrotesk"/>
                <a:cs typeface="Arial"/>
              </a:rPr>
              <a:t>Sprostredkuje </a:t>
            </a:r>
            <a:r>
              <a:rPr lang="sk-SK" sz="1800" dirty="0">
                <a:solidFill>
                  <a:srgbClr val="27348B"/>
                </a:solidFill>
                <a:latin typeface="DetoGrotesk"/>
                <a:cs typeface="Arial"/>
              </a:rPr>
              <a:t>vám </a:t>
            </a:r>
            <a:r>
              <a:rPr kumimoji="0" lang="sk-SK" sz="1800" i="0" u="none" strike="noStrike" kern="1200" cap="none" spc="0" normalizeH="0" baseline="0" noProof="0" dirty="0">
                <a:ln>
                  <a:noFill/>
                </a:ln>
                <a:solidFill>
                  <a:srgbClr val="27348B"/>
                </a:solidFill>
                <a:effectLst/>
                <a:uLnTx/>
                <a:uFillTx/>
                <a:latin typeface="DetoGrotesk"/>
                <a:cs typeface="Arial"/>
              </a:rPr>
              <a:t>bezplatnú právnu pomoc</a:t>
            </a:r>
            <a:endParaRPr lang="en-US" sz="1800" dirty="0">
              <a:solidFill>
                <a:srgbClr val="27348B"/>
              </a:solidFill>
              <a:latin typeface="DetoGrotesk"/>
              <a:cs typeface="Arial"/>
            </a:endParaRPr>
          </a:p>
          <a:p>
            <a:pPr>
              <a:lnSpc>
                <a:spcPct val="150000"/>
              </a:lnSpc>
              <a:spcBef>
                <a:spcPts val="600"/>
              </a:spcBef>
              <a:spcAft>
                <a:spcPts val="600"/>
              </a:spcAft>
              <a:buFont typeface="Wingdings,Sans-Serif" panose="05000000000000000000" pitchFamily="2" charset="2"/>
              <a:buChar char="q"/>
              <a:defRPr/>
            </a:pPr>
            <a:r>
              <a:rPr lang="sk-SK" sz="1800" dirty="0">
                <a:solidFill>
                  <a:srgbClr val="27348B"/>
                </a:solidFill>
                <a:latin typeface="DetoGrotesk"/>
                <a:cs typeface="Arial"/>
              </a:rPr>
              <a:t> Môže pokutovať zamestnávateľa za neprešetrenie oznámenia alebo odvety voči oznamovateľovi</a:t>
            </a:r>
            <a:endParaRPr lang="sk-SK" sz="1800" i="0" u="none" strike="noStrike" kern="1200" cap="none" spc="0" normalizeH="0" baseline="0" noProof="0">
              <a:ln>
                <a:noFill/>
              </a:ln>
              <a:solidFill>
                <a:srgbClr val="27348B"/>
              </a:solidFill>
              <a:effectLst/>
              <a:uLnTx/>
              <a:uFillTx/>
              <a:latin typeface="DetoGrotesk"/>
              <a:cs typeface="Arial"/>
            </a:endParaRPr>
          </a:p>
          <a:p>
            <a:pPr marL="228600" marR="0" lvl="0" indent="-228600" algn="l" defTabSz="914400" rtl="0" eaLnBrk="1" fontAlgn="auto" latinLnBrk="0" hangingPunct="1">
              <a:lnSpc>
                <a:spcPct val="150000"/>
              </a:lnSpc>
              <a:spcBef>
                <a:spcPts val="1000"/>
              </a:spcBef>
              <a:spcAft>
                <a:spcPts val="0"/>
              </a:spcAft>
              <a:buClrTx/>
              <a:buSzTx/>
              <a:buFont typeface="Wingdings" panose="05000000000000000000" pitchFamily="2" charset="2"/>
              <a:buChar char="q"/>
              <a:tabLst/>
              <a:defRPr/>
            </a:pPr>
            <a:endParaRPr lang="sk-SK" sz="1800" b="1" i="0" u="none" strike="noStrike" kern="1200" cap="none" spc="0" normalizeH="0" baseline="0" noProof="0" dirty="0">
              <a:ln>
                <a:noFill/>
              </a:ln>
              <a:solidFill>
                <a:srgbClr val="27348B"/>
              </a:solidFill>
              <a:effectLst/>
              <a:uLnTx/>
              <a:uFillTx/>
              <a:latin typeface="DetoGrotesk"/>
              <a:cs typeface="Arial" panose="020B0604020202020204" pitchFamily="34" charset="0"/>
            </a:endParaRPr>
          </a:p>
          <a:p>
            <a:pPr marL="228600" marR="0" lvl="0" indent="-228600" algn="l" defTabSz="914400" rtl="0" eaLnBrk="1" fontAlgn="auto" latinLnBrk="0" hangingPunct="1">
              <a:lnSpc>
                <a:spcPct val="150000"/>
              </a:lnSpc>
              <a:spcBef>
                <a:spcPts val="1000"/>
              </a:spcBef>
              <a:spcAft>
                <a:spcPts val="0"/>
              </a:spcAft>
              <a:buClrTx/>
              <a:buSzTx/>
              <a:buFont typeface="Wingdings" panose="05000000000000000000" pitchFamily="2" charset="2"/>
              <a:buChar char="q"/>
              <a:tabLst/>
              <a:defRPr/>
            </a:pPr>
            <a:endParaRPr lang="sk-SK" sz="1800" b="1" i="0" u="none" strike="noStrike" kern="1200" cap="none" spc="0" normalizeH="0" baseline="0" noProof="0" dirty="0">
              <a:ln>
                <a:noFill/>
              </a:ln>
              <a:solidFill>
                <a:srgbClr val="27348B"/>
              </a:solidFill>
              <a:effectLst/>
              <a:uLnTx/>
              <a:uFillTx/>
              <a:latin typeface="DetoGrotesk"/>
              <a:cs typeface="Arial" panose="020B0604020202020204" pitchFamily="34" charset="0"/>
            </a:endParaRPr>
          </a:p>
          <a:p>
            <a:pPr marL="228600" marR="0" lvl="0" indent="-228600" algn="l" defTabSz="914400" rtl="0" eaLnBrk="1" fontAlgn="auto" latinLnBrk="0" hangingPunct="1">
              <a:lnSpc>
                <a:spcPct val="150000"/>
              </a:lnSpc>
              <a:spcBef>
                <a:spcPts val="1000"/>
              </a:spcBef>
              <a:spcAft>
                <a:spcPts val="0"/>
              </a:spcAft>
              <a:buClrTx/>
              <a:buSzTx/>
              <a:buFont typeface="Wingdings" panose="05000000000000000000" pitchFamily="2" charset="2"/>
              <a:buChar char="q"/>
              <a:tabLst/>
              <a:defRPr/>
            </a:pPr>
            <a:endParaRPr lang="sk-SK" sz="1800" b="1" i="0" u="none" strike="noStrike" kern="1200" cap="none" spc="0" normalizeH="0" baseline="0" noProof="0" dirty="0">
              <a:ln>
                <a:noFill/>
              </a:ln>
              <a:solidFill>
                <a:srgbClr val="27348B"/>
              </a:solidFill>
              <a:effectLst/>
              <a:uLnTx/>
              <a:uFillTx/>
              <a:latin typeface="DetoGrotesk"/>
              <a:cs typeface="Arial" panose="020B0604020202020204" pitchFamily="34" charset="0"/>
            </a:endParaRPr>
          </a:p>
          <a:p>
            <a:pPr marL="228600" marR="0" lvl="0" indent="-228600" algn="l" defTabSz="914400" rtl="0" eaLnBrk="1" fontAlgn="auto" latinLnBrk="0" hangingPunct="1">
              <a:lnSpc>
                <a:spcPct val="150000"/>
              </a:lnSpc>
              <a:spcBef>
                <a:spcPts val="1000"/>
              </a:spcBef>
              <a:spcAft>
                <a:spcPts val="0"/>
              </a:spcAft>
              <a:buClrTx/>
              <a:buSzTx/>
              <a:buFont typeface="Wingdings" panose="05000000000000000000" pitchFamily="2" charset="2"/>
              <a:buChar char="q"/>
              <a:tabLst/>
              <a:defRPr/>
            </a:pPr>
            <a:endParaRPr lang="sk-SK" sz="1800" b="0" i="0" u="none" strike="noStrike" kern="1200" cap="none" spc="0" normalizeH="0" baseline="0" noProof="0" dirty="0">
              <a:ln>
                <a:noFill/>
              </a:ln>
              <a:solidFill>
                <a:srgbClr val="27348B"/>
              </a:solidFill>
              <a:effectLst/>
              <a:uLnTx/>
              <a:uFillTx/>
              <a:latin typeface="DetoGrotesk"/>
            </a:endParaRPr>
          </a:p>
          <a:p>
            <a:pPr>
              <a:lnSpc>
                <a:spcPct val="150000"/>
              </a:lnSpc>
              <a:defRPr/>
            </a:pPr>
            <a:endParaRPr lang="sk-SK" sz="1800" dirty="0">
              <a:solidFill>
                <a:srgbClr val="27348B"/>
              </a:solidFill>
              <a:latin typeface="DetoGrotesk"/>
              <a:cs typeface="Calibri" panose="020F0502020204030204"/>
            </a:endParaRPr>
          </a:p>
        </p:txBody>
      </p:sp>
    </p:spTree>
    <p:extLst>
      <p:ext uri="{BB962C8B-B14F-4D97-AF65-F5344CB8AC3E}">
        <p14:creationId xmlns:p14="http://schemas.microsoft.com/office/powerpoint/2010/main" val="1804959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a:extLst>
              <a:ext uri="{FF2B5EF4-FFF2-40B4-BE49-F238E27FC236}">
                <a16:creationId xmlns:a16="http://schemas.microsoft.com/office/drawing/2014/main" id="{EB49D818-7225-8103-A03F-BA7387B4A080}"/>
              </a:ext>
            </a:extLst>
          </p:cNvPr>
          <p:cNvSpPr txBox="1">
            <a:spLocks/>
          </p:cNvSpPr>
          <p:nvPr/>
        </p:nvSpPr>
        <p:spPr>
          <a:xfrm>
            <a:off x="0" y="219569"/>
            <a:ext cx="12192000" cy="895168"/>
          </a:xfrm>
          <a:prstGeom prst="rect">
            <a:avLst/>
          </a:prstGeom>
          <a:solidFill>
            <a:srgbClr val="27348B"/>
          </a:solidFill>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defRPr/>
            </a:pPr>
            <a:r>
              <a:rPr lang="sk-SK" sz="2900" b="1" dirty="0">
                <a:solidFill>
                  <a:srgbClr val="FFFFFF"/>
                </a:solidFill>
                <a:latin typeface="Deto Grotesk"/>
                <a:cs typeface="Arial"/>
              </a:rPr>
              <a:t> </a:t>
            </a:r>
            <a:r>
              <a:rPr kumimoji="0" lang="sk-SK" sz="2900" b="1" i="0" u="none" strike="noStrike" kern="1200" cap="none" spc="0" normalizeH="0" baseline="0" noProof="0" dirty="0">
                <a:ln>
                  <a:noFill/>
                </a:ln>
                <a:solidFill>
                  <a:srgbClr val="FFFFFF"/>
                </a:solidFill>
                <a:effectLst/>
                <a:uLnTx/>
                <a:uFillTx/>
                <a:latin typeface="Deto Grotesk"/>
                <a:cs typeface="Arial"/>
              </a:rPr>
              <a:t> Ako</a:t>
            </a:r>
            <a:r>
              <a:rPr lang="sk-SK" sz="2900" b="1" dirty="0">
                <a:solidFill>
                  <a:srgbClr val="FFFFFF"/>
                </a:solidFill>
                <a:latin typeface="Deto Grotesk"/>
                <a:cs typeface="Arial"/>
              </a:rPr>
              <a:t> kontaktovať ÚOO</a:t>
            </a:r>
            <a:endParaRPr kumimoji="0" lang="en-GB" sz="2900" b="1" i="0" u="none" strike="noStrike" kern="1200" cap="none" spc="0" normalizeH="0" baseline="0" noProof="0" dirty="0">
              <a:ln>
                <a:noFill/>
              </a:ln>
              <a:solidFill>
                <a:srgbClr val="FFFFFF"/>
              </a:solidFill>
              <a:effectLst/>
              <a:uLnTx/>
              <a:uFillTx/>
              <a:latin typeface="Deto Grotesk" panose="00000500000000000000" pitchFamily="50" charset="-18"/>
              <a:cs typeface="Arial"/>
            </a:endParaRPr>
          </a:p>
        </p:txBody>
      </p:sp>
      <p:sp>
        <p:nvSpPr>
          <p:cNvPr id="6" name="Zástupný objekt pre obsah 2">
            <a:extLst>
              <a:ext uri="{FF2B5EF4-FFF2-40B4-BE49-F238E27FC236}">
                <a16:creationId xmlns:a16="http://schemas.microsoft.com/office/drawing/2014/main" id="{B099AA02-FF02-58C7-16C4-CCC735E32915}"/>
              </a:ext>
            </a:extLst>
          </p:cNvPr>
          <p:cNvSpPr txBox="1">
            <a:spLocks/>
          </p:cNvSpPr>
          <p:nvPr/>
        </p:nvSpPr>
        <p:spPr>
          <a:xfrm>
            <a:off x="6927488" y="2370564"/>
            <a:ext cx="4103235" cy="1102951"/>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None/>
              <a:tabLst/>
              <a:defRPr/>
            </a:pPr>
            <a:endParaRPr lang="sk-SK" sz="2000" b="1" i="0" u="none" strike="noStrike" kern="1200" cap="none" spc="0" normalizeH="0" baseline="0" noProof="0" dirty="0">
              <a:ln>
                <a:noFill/>
              </a:ln>
              <a:solidFill>
                <a:srgbClr val="27348B"/>
              </a:solidFill>
              <a:effectLst/>
              <a:uLnTx/>
              <a:uFillTx/>
              <a:latin typeface="Deto Grotesk" panose="00000500000000000000" pitchFamily="50" charset="-18"/>
              <a:cs typeface="Arial" panose="020B0604020202020204" pitchFamily="34" charset="0"/>
            </a:endParaRPr>
          </a:p>
          <a:p>
            <a:pPr marL="228600" marR="0" lvl="0" indent="-228600" algn="l" defTabSz="914400" rtl="0" eaLnBrk="1" fontAlgn="auto" latinLnBrk="0" hangingPunct="1">
              <a:lnSpc>
                <a:spcPct val="90000"/>
              </a:lnSpc>
              <a:spcBef>
                <a:spcPts val="1000"/>
              </a:spcBef>
              <a:spcAft>
                <a:spcPts val="0"/>
              </a:spcAft>
              <a:buClrTx/>
              <a:buSzTx/>
              <a:buFont typeface="Wingdings,Sans-Serif" panose="05000000000000000000" pitchFamily="2" charset="2"/>
              <a:buChar char="q"/>
              <a:tabLst/>
              <a:defRPr/>
            </a:pPr>
            <a:endParaRPr lang="sk-SK" sz="2000" b="1" i="0" u="none" strike="noStrike" kern="1200" cap="none" spc="0" normalizeH="0" baseline="0" noProof="0" dirty="0">
              <a:ln>
                <a:noFill/>
              </a:ln>
              <a:solidFill>
                <a:srgbClr val="27348B"/>
              </a:solidFill>
              <a:effectLst/>
              <a:uLnTx/>
              <a:uFillTx/>
              <a:latin typeface="Deto Grotesk" panose="00000500000000000000" pitchFamily="50" charset="-18"/>
              <a:cs typeface="Arial" panose="020B0604020202020204" pitchFamily="34" charset="0"/>
            </a:endParaRPr>
          </a:p>
          <a:p>
            <a:pPr marL="0" indent="0">
              <a:buNone/>
              <a:defRPr/>
            </a:pPr>
            <a:r>
              <a:rPr lang="sk-SK" sz="2100" b="1" dirty="0">
                <a:solidFill>
                  <a:srgbClr val="27348B"/>
                </a:solidFill>
                <a:latin typeface="Deto Grotesk"/>
                <a:cs typeface="Arial"/>
              </a:rPr>
              <a:t>Poštou:</a:t>
            </a:r>
          </a:p>
          <a:p>
            <a:pPr marL="0" indent="0">
              <a:buNone/>
              <a:defRPr/>
            </a:pPr>
            <a:r>
              <a:rPr lang="sk-SK" sz="1800" dirty="0">
                <a:solidFill>
                  <a:srgbClr val="27348B"/>
                </a:solidFill>
                <a:latin typeface="Deto Grotesk"/>
                <a:cs typeface="Arial"/>
              </a:rPr>
              <a:t>Námestie slobody 29</a:t>
            </a:r>
            <a:endParaRPr lang="sk-SK" sz="1800" dirty="0">
              <a:solidFill>
                <a:srgbClr val="27348B"/>
              </a:solidFill>
              <a:latin typeface="Deto Grotesk"/>
              <a:cs typeface="Arial" panose="020B0604020202020204" pitchFamily="34" charset="0"/>
            </a:endParaRPr>
          </a:p>
          <a:p>
            <a:pPr marL="0" indent="0">
              <a:buNone/>
              <a:defRPr/>
            </a:pPr>
            <a:r>
              <a:rPr lang="sk-SK" sz="1800" dirty="0">
                <a:solidFill>
                  <a:srgbClr val="27348B"/>
                </a:solidFill>
                <a:latin typeface="Deto Grotesk"/>
                <a:cs typeface="Arial"/>
              </a:rPr>
              <a:t>811 06 Bratislava</a:t>
            </a:r>
            <a:endParaRPr lang="sk-SK" sz="1800" i="0" u="none" strike="noStrike" kern="1200" cap="none" spc="0" normalizeH="0" baseline="0" noProof="0" dirty="0">
              <a:ln>
                <a:noFill/>
              </a:ln>
              <a:solidFill>
                <a:srgbClr val="27348B"/>
              </a:solidFill>
              <a:effectLst/>
              <a:uLnTx/>
              <a:uFillTx/>
              <a:latin typeface="Deto Grotesk"/>
              <a:cs typeface="Arial" panose="020B0604020202020204" pitchFamily="34" charset="0"/>
            </a:endParaRPr>
          </a:p>
          <a:p>
            <a:pPr marL="0" indent="0">
              <a:lnSpc>
                <a:spcPct val="100000"/>
              </a:lnSpc>
              <a:buNone/>
              <a:defRPr/>
            </a:pPr>
            <a:endParaRPr lang="sk-SK" sz="1600" b="1" dirty="0">
              <a:solidFill>
                <a:srgbClr val="27348B"/>
              </a:solidFill>
              <a:latin typeface="Deto Grotesk"/>
              <a:ea typeface="+mn-lt"/>
              <a:cs typeface="Arial"/>
            </a:endParaRPr>
          </a:p>
          <a:p>
            <a:pPr marL="0" indent="0">
              <a:buNone/>
              <a:defRPr/>
            </a:pPr>
            <a:endParaRPr lang="sk-SK" sz="1600" i="0" u="none" strike="noStrike" kern="1200" cap="none" spc="0" normalizeH="0" baseline="0" noProof="0" dirty="0">
              <a:ln>
                <a:noFill/>
              </a:ln>
              <a:solidFill>
                <a:srgbClr val="27348B"/>
              </a:solidFill>
              <a:effectLst/>
              <a:uLnTx/>
              <a:uFillTx/>
              <a:latin typeface="Deto Grotesk"/>
              <a:cs typeface="Calibri"/>
            </a:endParaRPr>
          </a:p>
        </p:txBody>
      </p:sp>
      <p:pic>
        <p:nvPicPr>
          <p:cNvPr id="7" name="Grafický objekt 7" descr="Podpis obrys">
            <a:extLst>
              <a:ext uri="{FF2B5EF4-FFF2-40B4-BE49-F238E27FC236}">
                <a16:creationId xmlns:a16="http://schemas.microsoft.com/office/drawing/2014/main" id="{54C7DA11-2B65-FB96-F9EF-ED2E7A92990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154106" y="2202763"/>
            <a:ext cx="710293" cy="683079"/>
          </a:xfrm>
          <a:prstGeom prst="rect">
            <a:avLst/>
          </a:prstGeom>
        </p:spPr>
      </p:pic>
      <p:pic>
        <p:nvPicPr>
          <p:cNvPr id="8" name="Grafický objekt 8" descr="Počítač obrys">
            <a:extLst>
              <a:ext uri="{FF2B5EF4-FFF2-40B4-BE49-F238E27FC236}">
                <a16:creationId xmlns:a16="http://schemas.microsoft.com/office/drawing/2014/main" id="{B255E065-78FB-4F16-7159-FC2E41AE7A3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068144" y="4059659"/>
            <a:ext cx="805544" cy="778330"/>
          </a:xfrm>
          <a:prstGeom prst="rect">
            <a:avLst/>
          </a:prstGeom>
        </p:spPr>
      </p:pic>
      <p:sp>
        <p:nvSpPr>
          <p:cNvPr id="2" name="BlokTextu 1">
            <a:extLst>
              <a:ext uri="{FF2B5EF4-FFF2-40B4-BE49-F238E27FC236}">
                <a16:creationId xmlns:a16="http://schemas.microsoft.com/office/drawing/2014/main" id="{073DD862-B65B-DF23-76C7-792F18177CCF}"/>
              </a:ext>
            </a:extLst>
          </p:cNvPr>
          <p:cNvSpPr txBox="1"/>
          <p:nvPr/>
        </p:nvSpPr>
        <p:spPr>
          <a:xfrm>
            <a:off x="6997062" y="4142286"/>
            <a:ext cx="5362575" cy="110799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sk-SK" sz="2100" b="1" dirty="0">
                <a:solidFill>
                  <a:srgbClr val="27348B"/>
                </a:solidFill>
                <a:latin typeface="Deto Grotesk"/>
                <a:cs typeface="Segoe UI"/>
              </a:rPr>
              <a:t>Elektronicky:</a:t>
            </a:r>
            <a:r>
              <a:rPr lang="sk-SK" sz="2100" dirty="0">
                <a:latin typeface="Deto Grotesk"/>
                <a:cs typeface="Segoe UI"/>
              </a:rPr>
              <a:t>​</a:t>
            </a:r>
          </a:p>
          <a:p>
            <a:pPr>
              <a:lnSpc>
                <a:spcPct val="150000"/>
              </a:lnSpc>
            </a:pPr>
            <a:r>
              <a:rPr lang="sk-SK" dirty="0">
                <a:solidFill>
                  <a:srgbClr val="27348B"/>
                </a:solidFill>
                <a:latin typeface="Deto Grotesk"/>
                <a:cs typeface="Segoe UI"/>
              </a:rPr>
              <a:t>www.oznamovatelia.sk/chcem-oznamit/ </a:t>
            </a:r>
            <a:r>
              <a:rPr lang="sk-SK" dirty="0">
                <a:latin typeface="Deto Grotesk"/>
                <a:cs typeface="Segoe UI"/>
              </a:rPr>
              <a:t>​</a:t>
            </a:r>
          </a:p>
          <a:p>
            <a:r>
              <a:rPr lang="sk-SK" dirty="0">
                <a:latin typeface="Deto Grotesk"/>
                <a:cs typeface="Segoe UI"/>
              </a:rPr>
              <a:t>​</a:t>
            </a:r>
          </a:p>
        </p:txBody>
      </p:sp>
      <p:pic>
        <p:nvPicPr>
          <p:cNvPr id="10" name="Obrázok 9" descr="Obrázok, na ktorom je text, ClipArt&#10;&#10;Automaticky generovaný popis">
            <a:extLst>
              <a:ext uri="{FF2B5EF4-FFF2-40B4-BE49-F238E27FC236}">
                <a16:creationId xmlns:a16="http://schemas.microsoft.com/office/drawing/2014/main" id="{34F6AB3C-CEDD-336E-1543-F1A867B6E80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59122" y="6252602"/>
            <a:ext cx="1308448" cy="420683"/>
          </a:xfrm>
          <a:prstGeom prst="rect">
            <a:avLst/>
          </a:prstGeom>
        </p:spPr>
      </p:pic>
      <p:pic>
        <p:nvPicPr>
          <p:cNvPr id="5" name="Grafický objekt 4" descr="Sociálne distancing obrys">
            <a:extLst>
              <a:ext uri="{FF2B5EF4-FFF2-40B4-BE49-F238E27FC236}">
                <a16:creationId xmlns:a16="http://schemas.microsoft.com/office/drawing/2014/main" id="{32A4D222-97E5-A3C0-D71C-1844F3E09E6A}"/>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174398" y="5476956"/>
            <a:ext cx="699290" cy="699290"/>
          </a:xfrm>
          <a:prstGeom prst="rect">
            <a:avLst/>
          </a:prstGeom>
        </p:spPr>
      </p:pic>
      <p:sp>
        <p:nvSpPr>
          <p:cNvPr id="9" name="BlokTextu 8">
            <a:extLst>
              <a:ext uri="{FF2B5EF4-FFF2-40B4-BE49-F238E27FC236}">
                <a16:creationId xmlns:a16="http://schemas.microsoft.com/office/drawing/2014/main" id="{B2FA2BE4-45A1-C8A5-FCAB-F1FDCFA02A0C}"/>
              </a:ext>
            </a:extLst>
          </p:cNvPr>
          <p:cNvSpPr txBox="1"/>
          <p:nvPr/>
        </p:nvSpPr>
        <p:spPr>
          <a:xfrm>
            <a:off x="6997061" y="5437582"/>
            <a:ext cx="5362575"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sk-SK" sz="2100" b="1" dirty="0">
                <a:solidFill>
                  <a:srgbClr val="27348B"/>
                </a:solidFill>
                <a:latin typeface="Deto Grotesk"/>
                <a:cs typeface="Segoe UI"/>
              </a:rPr>
              <a:t>Osobne </a:t>
            </a:r>
            <a:r>
              <a:rPr lang="sk-SK" dirty="0">
                <a:solidFill>
                  <a:srgbClr val="27348B"/>
                </a:solidFill>
                <a:latin typeface="Deto Grotesk"/>
                <a:cs typeface="Segoe UI"/>
              </a:rPr>
              <a:t>po dohodnutí si termínu </a:t>
            </a:r>
            <a:r>
              <a:rPr lang="sk-SK" sz="2100" dirty="0">
                <a:latin typeface="Deto Grotesk"/>
                <a:cs typeface="Segoe UI"/>
              </a:rPr>
              <a:t>​</a:t>
            </a:r>
          </a:p>
          <a:p>
            <a:r>
              <a:rPr lang="sk-SK" sz="2100" dirty="0">
                <a:latin typeface="Deto Grotesk"/>
                <a:cs typeface="Segoe UI"/>
              </a:rPr>
              <a:t>​</a:t>
            </a:r>
          </a:p>
        </p:txBody>
      </p:sp>
      <p:sp>
        <p:nvSpPr>
          <p:cNvPr id="11" name="BlokTextu 10">
            <a:extLst>
              <a:ext uri="{FF2B5EF4-FFF2-40B4-BE49-F238E27FC236}">
                <a16:creationId xmlns:a16="http://schemas.microsoft.com/office/drawing/2014/main" id="{A1430E96-A8C0-AAF9-2C8A-B17EBF5FEA31}"/>
              </a:ext>
            </a:extLst>
          </p:cNvPr>
          <p:cNvSpPr txBox="1"/>
          <p:nvPr/>
        </p:nvSpPr>
        <p:spPr>
          <a:xfrm>
            <a:off x="6068144" y="1412771"/>
            <a:ext cx="5362575" cy="41549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sk-SK" sz="2100" b="1" dirty="0">
                <a:solidFill>
                  <a:srgbClr val="27348B"/>
                </a:solidFill>
                <a:latin typeface="Deto Grotesk"/>
                <a:cs typeface="Segoe UI"/>
              </a:rPr>
              <a:t>Keď chcem podať oznámenie:</a:t>
            </a:r>
            <a:endParaRPr lang="sk-SK" sz="2100" dirty="0">
              <a:latin typeface="Deto Grotesk"/>
              <a:cs typeface="Segoe UI"/>
            </a:endParaRPr>
          </a:p>
        </p:txBody>
      </p:sp>
      <p:sp>
        <p:nvSpPr>
          <p:cNvPr id="13" name="BlokTextu 12">
            <a:extLst>
              <a:ext uri="{FF2B5EF4-FFF2-40B4-BE49-F238E27FC236}">
                <a16:creationId xmlns:a16="http://schemas.microsoft.com/office/drawing/2014/main" id="{AAA5D572-39C7-F763-323C-FFB3AE933F36}"/>
              </a:ext>
            </a:extLst>
          </p:cNvPr>
          <p:cNvSpPr txBox="1"/>
          <p:nvPr/>
        </p:nvSpPr>
        <p:spPr>
          <a:xfrm>
            <a:off x="9246145" y="2385325"/>
            <a:ext cx="2663175" cy="1200329"/>
          </a:xfrm>
          <a:prstGeom prst="rect">
            <a:avLst/>
          </a:prstGeom>
          <a:noFill/>
        </p:spPr>
        <p:txBody>
          <a:bodyPr wrap="square">
            <a:spAutoFit/>
          </a:bodyPr>
          <a:lstStyle/>
          <a:p>
            <a:pPr marL="0" indent="0">
              <a:buNone/>
              <a:defRPr/>
            </a:pPr>
            <a:r>
              <a:rPr lang="sk-SK" sz="1800" dirty="0">
                <a:solidFill>
                  <a:srgbClr val="27348B"/>
                </a:solidFill>
                <a:latin typeface="Deto Grotesk"/>
                <a:ea typeface="+mn-lt"/>
                <a:cs typeface="Arial"/>
              </a:rPr>
              <a:t>Podateľňa</a:t>
            </a:r>
          </a:p>
          <a:p>
            <a:pPr>
              <a:buNone/>
              <a:defRPr/>
            </a:pPr>
            <a:r>
              <a:rPr lang="sk-SK" sz="1800" b="1" dirty="0">
                <a:solidFill>
                  <a:srgbClr val="27348B"/>
                </a:solidFill>
                <a:latin typeface="Deto Grotesk"/>
                <a:ea typeface="+mn-lt"/>
                <a:cs typeface="+mn-lt"/>
              </a:rPr>
              <a:t>Pondelok:</a:t>
            </a:r>
            <a:r>
              <a:rPr lang="sk-SK" sz="1800" dirty="0">
                <a:solidFill>
                  <a:srgbClr val="27348B"/>
                </a:solidFill>
                <a:latin typeface="Deto Grotesk"/>
                <a:ea typeface="+mn-lt"/>
                <a:cs typeface="+mn-lt"/>
              </a:rPr>
              <a:t> 8.00-12.00</a:t>
            </a:r>
            <a:endParaRPr lang="sk-SK" sz="1800" dirty="0">
              <a:solidFill>
                <a:srgbClr val="27348B"/>
              </a:solidFill>
              <a:latin typeface="Deto Grotesk"/>
              <a:cs typeface="Calibri"/>
            </a:endParaRPr>
          </a:p>
          <a:p>
            <a:pPr>
              <a:buNone/>
              <a:defRPr/>
            </a:pPr>
            <a:r>
              <a:rPr lang="sk-SK" sz="1800" b="1" dirty="0">
                <a:solidFill>
                  <a:srgbClr val="27348B"/>
                </a:solidFill>
                <a:latin typeface="Deto Grotesk"/>
                <a:ea typeface="+mn-lt"/>
                <a:cs typeface="+mn-lt"/>
              </a:rPr>
              <a:t>Streda:</a:t>
            </a:r>
            <a:r>
              <a:rPr lang="sk-SK" sz="1800" dirty="0">
                <a:solidFill>
                  <a:srgbClr val="27348B"/>
                </a:solidFill>
                <a:latin typeface="Deto Grotesk"/>
                <a:ea typeface="+mn-lt"/>
                <a:cs typeface="+mn-lt"/>
              </a:rPr>
              <a:t> 12.00-16:00</a:t>
            </a:r>
            <a:endParaRPr lang="sk-SK" sz="1800" dirty="0">
              <a:solidFill>
                <a:srgbClr val="27348B"/>
              </a:solidFill>
              <a:latin typeface="Deto Grotesk"/>
              <a:cs typeface="Calibri"/>
            </a:endParaRPr>
          </a:p>
          <a:p>
            <a:pPr>
              <a:buNone/>
              <a:defRPr/>
            </a:pPr>
            <a:r>
              <a:rPr lang="sk-SK" sz="1800" b="1" dirty="0">
                <a:solidFill>
                  <a:srgbClr val="27348B"/>
                </a:solidFill>
                <a:latin typeface="Deto Grotesk"/>
                <a:ea typeface="+mn-lt"/>
                <a:cs typeface="+mn-lt"/>
              </a:rPr>
              <a:t>Piatok:</a:t>
            </a:r>
            <a:r>
              <a:rPr lang="sk-SK" sz="1800" dirty="0">
                <a:solidFill>
                  <a:srgbClr val="27348B"/>
                </a:solidFill>
                <a:latin typeface="Deto Grotesk"/>
                <a:ea typeface="+mn-lt"/>
                <a:cs typeface="+mn-lt"/>
              </a:rPr>
              <a:t> 8.00-12.00</a:t>
            </a:r>
            <a:endParaRPr lang="sk-SK" dirty="0"/>
          </a:p>
        </p:txBody>
      </p:sp>
      <p:sp>
        <p:nvSpPr>
          <p:cNvPr id="14" name="BlokTextu 13">
            <a:extLst>
              <a:ext uri="{FF2B5EF4-FFF2-40B4-BE49-F238E27FC236}">
                <a16:creationId xmlns:a16="http://schemas.microsoft.com/office/drawing/2014/main" id="{E6AB4C91-9E99-CB3C-3D64-24A440A5FCCC}"/>
              </a:ext>
            </a:extLst>
          </p:cNvPr>
          <p:cNvSpPr txBox="1"/>
          <p:nvPr/>
        </p:nvSpPr>
        <p:spPr>
          <a:xfrm>
            <a:off x="259122" y="1407251"/>
            <a:ext cx="5362575" cy="41549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sk-SK" sz="2100" b="1" dirty="0">
                <a:solidFill>
                  <a:srgbClr val="27348B"/>
                </a:solidFill>
                <a:latin typeface="Deto Grotesk"/>
                <a:cs typeface="Segoe UI"/>
              </a:rPr>
              <a:t>Keď sa chcem poradiť:</a:t>
            </a:r>
            <a:endParaRPr lang="sk-SK" sz="2100" dirty="0">
              <a:latin typeface="Deto Grotesk"/>
              <a:cs typeface="Segoe UI"/>
            </a:endParaRPr>
          </a:p>
        </p:txBody>
      </p:sp>
      <p:pic>
        <p:nvPicPr>
          <p:cNvPr id="15" name="Grafický objekt 9" descr="Reproduktor obrys">
            <a:extLst>
              <a:ext uri="{FF2B5EF4-FFF2-40B4-BE49-F238E27FC236}">
                <a16:creationId xmlns:a16="http://schemas.microsoft.com/office/drawing/2014/main" id="{2B1881C8-190F-03BE-B0AF-E4CAF8B9AC77}"/>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228251" y="2115263"/>
            <a:ext cx="764722" cy="737508"/>
          </a:xfrm>
          <a:prstGeom prst="rect">
            <a:avLst/>
          </a:prstGeom>
        </p:spPr>
      </p:pic>
      <p:sp>
        <p:nvSpPr>
          <p:cNvPr id="16" name="Zástupný objekt pre obsah 2">
            <a:extLst>
              <a:ext uri="{FF2B5EF4-FFF2-40B4-BE49-F238E27FC236}">
                <a16:creationId xmlns:a16="http://schemas.microsoft.com/office/drawing/2014/main" id="{8BE26BC6-185A-5436-80CF-29357ED6FCD1}"/>
              </a:ext>
            </a:extLst>
          </p:cNvPr>
          <p:cNvSpPr txBox="1">
            <a:spLocks/>
          </p:cNvSpPr>
          <p:nvPr/>
        </p:nvSpPr>
        <p:spPr>
          <a:xfrm>
            <a:off x="1056062" y="2397265"/>
            <a:ext cx="4679937" cy="2706501"/>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defRPr/>
            </a:pPr>
            <a:r>
              <a:rPr lang="sk-SK" sz="2100" b="1" dirty="0">
                <a:solidFill>
                  <a:srgbClr val="27348B"/>
                </a:solidFill>
                <a:latin typeface="Deto Grotesk"/>
                <a:cs typeface="Arial"/>
              </a:rPr>
              <a:t>Telefonicky - bezplatná </a:t>
            </a:r>
            <a:r>
              <a:rPr lang="sk-SK" sz="2100" b="1" dirty="0" err="1">
                <a:solidFill>
                  <a:srgbClr val="27348B"/>
                </a:solidFill>
                <a:latin typeface="Deto Grotesk"/>
                <a:cs typeface="Arial"/>
              </a:rPr>
              <a:t>infolinka</a:t>
            </a:r>
            <a:r>
              <a:rPr lang="sk-SK" sz="2100" b="1" dirty="0">
                <a:solidFill>
                  <a:srgbClr val="27348B"/>
                </a:solidFill>
                <a:latin typeface="Deto Grotesk"/>
                <a:cs typeface="Arial"/>
              </a:rPr>
              <a:t>: </a:t>
            </a:r>
          </a:p>
          <a:p>
            <a:pPr marL="0" indent="0">
              <a:buNone/>
              <a:defRPr/>
            </a:pPr>
            <a:r>
              <a:rPr lang="sk-SK" sz="2100" b="1" dirty="0">
                <a:solidFill>
                  <a:srgbClr val="27348B"/>
                </a:solidFill>
                <a:latin typeface="Deto Grotesk"/>
                <a:cs typeface="Arial"/>
              </a:rPr>
              <a:t>0800 221 213</a:t>
            </a:r>
            <a:endParaRPr lang="sk-SK" sz="2100" b="1" i="0" u="none" strike="noStrike" kern="1200" cap="none" spc="0" normalizeH="0" baseline="0" noProof="0" dirty="0">
              <a:ln>
                <a:noFill/>
              </a:ln>
              <a:solidFill>
                <a:srgbClr val="27348B"/>
              </a:solidFill>
              <a:effectLst/>
              <a:uLnTx/>
              <a:uFillTx/>
              <a:latin typeface="Deto Grotesk"/>
              <a:cs typeface="Arial" panose="020B0604020202020204" pitchFamily="34" charset="0"/>
            </a:endParaRPr>
          </a:p>
          <a:p>
            <a:pPr>
              <a:buNone/>
              <a:defRPr/>
            </a:pPr>
            <a:endParaRPr lang="sk-SK" sz="1800" b="1" dirty="0">
              <a:solidFill>
                <a:srgbClr val="27348B"/>
              </a:solidFill>
              <a:latin typeface="Deto Grotesk"/>
              <a:ea typeface="+mn-lt"/>
              <a:cs typeface="+mn-lt"/>
            </a:endParaRPr>
          </a:p>
          <a:p>
            <a:pPr marL="0" marR="0" lvl="0" indent="0" algn="l" defTabSz="457200" rtl="0" eaLnBrk="1" fontAlgn="auto" latinLnBrk="0" hangingPunct="1">
              <a:lnSpc>
                <a:spcPct val="100000"/>
              </a:lnSpc>
              <a:spcAft>
                <a:spcPts val="0"/>
              </a:spcAft>
              <a:buClrTx/>
              <a:buSzTx/>
              <a:buFontTx/>
              <a:buNone/>
              <a:tabLst/>
              <a:defRPr/>
            </a:pPr>
            <a:r>
              <a:rPr lang="sk-SK" sz="1800" b="1" dirty="0">
                <a:solidFill>
                  <a:srgbClr val="27348B"/>
                </a:solidFill>
                <a:latin typeface="Deto Grotesk"/>
              </a:rPr>
              <a:t>P</a:t>
            </a:r>
            <a:r>
              <a:rPr kumimoji="0" lang="sk-SK" sz="1800" b="1" i="0" u="none" strike="noStrike" kern="1200" cap="none" spc="0" normalizeH="0" baseline="0" noProof="0" dirty="0" err="1">
                <a:ln>
                  <a:noFill/>
                </a:ln>
                <a:solidFill>
                  <a:srgbClr val="27348B"/>
                </a:solidFill>
                <a:effectLst/>
                <a:uLnTx/>
                <a:uFillTx/>
                <a:latin typeface="Deto Grotesk"/>
              </a:rPr>
              <a:t>ondelok</a:t>
            </a:r>
            <a:r>
              <a:rPr kumimoji="0" lang="sk-SK" sz="1800" b="1" i="0" u="none" strike="noStrike" kern="1200" cap="none" spc="0" normalizeH="0" baseline="0" noProof="0" dirty="0">
                <a:ln>
                  <a:noFill/>
                </a:ln>
                <a:solidFill>
                  <a:srgbClr val="27348B"/>
                </a:solidFill>
                <a:effectLst/>
                <a:uLnTx/>
                <a:uFillTx/>
                <a:latin typeface="Deto Grotesk"/>
              </a:rPr>
              <a:t>: </a:t>
            </a:r>
            <a:r>
              <a:rPr kumimoji="0" lang="sk-SK" sz="1800" b="0" i="0" u="none" strike="noStrike" kern="1200" cap="none" spc="0" normalizeH="0" baseline="0" noProof="0" dirty="0">
                <a:ln>
                  <a:noFill/>
                </a:ln>
                <a:solidFill>
                  <a:srgbClr val="27348B"/>
                </a:solidFill>
                <a:effectLst/>
                <a:uLnTx/>
                <a:uFillTx/>
                <a:latin typeface="Deto Grotesk"/>
              </a:rPr>
              <a:t>13:00 – 16:00</a:t>
            </a:r>
            <a:endParaRPr lang="sk-SK" sz="1800" b="0" i="0" u="none" strike="noStrike" kern="1200" cap="none" spc="0" normalizeH="0" baseline="0" noProof="0" dirty="0">
              <a:ln>
                <a:noFill/>
              </a:ln>
              <a:solidFill>
                <a:srgbClr val="27348B"/>
              </a:solidFill>
              <a:effectLst/>
              <a:uLnTx/>
              <a:uFillTx/>
              <a:latin typeface="Deto Grotesk"/>
            </a:endParaRPr>
          </a:p>
          <a:p>
            <a:pPr marL="0" marR="0" lvl="0" indent="0" algn="l" defTabSz="457200" rtl="0" eaLnBrk="1" fontAlgn="auto" latinLnBrk="0" hangingPunct="1">
              <a:lnSpc>
                <a:spcPct val="100000"/>
              </a:lnSpc>
              <a:spcAft>
                <a:spcPts val="0"/>
              </a:spcAft>
              <a:buClrTx/>
              <a:buSzTx/>
              <a:buFontTx/>
              <a:buNone/>
              <a:tabLst/>
              <a:defRPr/>
            </a:pPr>
            <a:r>
              <a:rPr lang="sk-SK" sz="1800" b="1" dirty="0">
                <a:solidFill>
                  <a:srgbClr val="27348B"/>
                </a:solidFill>
                <a:latin typeface="Deto Grotesk"/>
              </a:rPr>
              <a:t>U</a:t>
            </a:r>
            <a:r>
              <a:rPr kumimoji="0" lang="sk-SK" sz="1800" b="1" i="0" u="none" strike="noStrike" kern="1200" cap="none" spc="0" normalizeH="0" baseline="0" noProof="0" dirty="0" err="1">
                <a:ln>
                  <a:noFill/>
                </a:ln>
                <a:solidFill>
                  <a:srgbClr val="27348B"/>
                </a:solidFill>
                <a:effectLst/>
                <a:uLnTx/>
                <a:uFillTx/>
                <a:latin typeface="Deto Grotesk"/>
              </a:rPr>
              <a:t>torok</a:t>
            </a:r>
            <a:r>
              <a:rPr kumimoji="0" lang="sk-SK" sz="1800" b="1" i="0" u="none" strike="noStrike" kern="1200" cap="none" spc="0" normalizeH="0" baseline="0" noProof="0" dirty="0">
                <a:ln>
                  <a:noFill/>
                </a:ln>
                <a:solidFill>
                  <a:srgbClr val="27348B"/>
                </a:solidFill>
                <a:effectLst/>
                <a:uLnTx/>
                <a:uFillTx/>
                <a:latin typeface="Deto Grotesk"/>
              </a:rPr>
              <a:t>: </a:t>
            </a:r>
            <a:r>
              <a:rPr kumimoji="0" lang="sk-SK" sz="1800" b="0" i="0" u="none" strike="noStrike" kern="1200" cap="none" spc="0" normalizeH="0" baseline="0" noProof="0" dirty="0">
                <a:ln>
                  <a:noFill/>
                </a:ln>
                <a:solidFill>
                  <a:srgbClr val="27348B"/>
                </a:solidFill>
                <a:effectLst/>
                <a:uLnTx/>
                <a:uFillTx/>
                <a:latin typeface="Deto Grotesk"/>
              </a:rPr>
              <a:t>9:00 – 12:00</a:t>
            </a:r>
            <a:endParaRPr lang="sk-SK" sz="1800" b="0" i="0" u="none" strike="noStrike" kern="1200" cap="none" spc="0" normalizeH="0" baseline="0" noProof="0" dirty="0">
              <a:ln>
                <a:noFill/>
              </a:ln>
              <a:solidFill>
                <a:srgbClr val="27348B"/>
              </a:solidFill>
              <a:effectLst/>
              <a:uLnTx/>
              <a:uFillTx/>
              <a:latin typeface="Deto Grotesk"/>
            </a:endParaRPr>
          </a:p>
          <a:p>
            <a:pPr marL="0" marR="0" lvl="0" indent="0" algn="l" defTabSz="457200" rtl="0" eaLnBrk="1" fontAlgn="auto" latinLnBrk="0" hangingPunct="1">
              <a:lnSpc>
                <a:spcPct val="100000"/>
              </a:lnSpc>
              <a:spcAft>
                <a:spcPts val="0"/>
              </a:spcAft>
              <a:buClrTx/>
              <a:buSzTx/>
              <a:buFontTx/>
              <a:buNone/>
              <a:tabLst/>
              <a:defRPr/>
            </a:pPr>
            <a:r>
              <a:rPr lang="sk-SK" sz="1800" b="1" dirty="0">
                <a:solidFill>
                  <a:srgbClr val="27348B"/>
                </a:solidFill>
                <a:latin typeface="Deto Grotesk"/>
              </a:rPr>
              <a:t>S</a:t>
            </a:r>
            <a:r>
              <a:rPr kumimoji="0" lang="sk-SK" sz="1800" b="1" i="0" u="none" strike="noStrike" kern="1200" cap="none" spc="0" normalizeH="0" baseline="0" noProof="0" dirty="0" err="1">
                <a:ln>
                  <a:noFill/>
                </a:ln>
                <a:solidFill>
                  <a:srgbClr val="27348B"/>
                </a:solidFill>
                <a:effectLst/>
                <a:uLnTx/>
                <a:uFillTx/>
                <a:latin typeface="Deto Grotesk"/>
              </a:rPr>
              <a:t>treda</a:t>
            </a:r>
            <a:r>
              <a:rPr kumimoji="0" lang="sk-SK" sz="1800" b="1" i="0" u="none" strike="noStrike" kern="1200" cap="none" spc="0" normalizeH="0" baseline="0" noProof="0" dirty="0">
                <a:ln>
                  <a:noFill/>
                </a:ln>
                <a:solidFill>
                  <a:srgbClr val="27348B"/>
                </a:solidFill>
                <a:effectLst/>
                <a:uLnTx/>
                <a:uFillTx/>
                <a:latin typeface="Deto Grotesk"/>
              </a:rPr>
              <a:t>: </a:t>
            </a:r>
            <a:r>
              <a:rPr kumimoji="0" lang="sk-SK" sz="1800" b="0" i="0" u="none" strike="noStrike" kern="1200" cap="none" spc="0" normalizeH="0" baseline="0" noProof="0" dirty="0">
                <a:ln>
                  <a:noFill/>
                </a:ln>
                <a:solidFill>
                  <a:srgbClr val="27348B"/>
                </a:solidFill>
                <a:effectLst/>
                <a:uLnTx/>
                <a:uFillTx/>
                <a:latin typeface="Deto Grotesk"/>
              </a:rPr>
              <a:t>9:00 – 12:00</a:t>
            </a:r>
            <a:endParaRPr lang="sk-SK" sz="1800" b="0" i="0" u="none" strike="noStrike" kern="1200" cap="none" spc="0" normalizeH="0" baseline="0" noProof="0" dirty="0">
              <a:ln>
                <a:noFill/>
              </a:ln>
              <a:solidFill>
                <a:srgbClr val="27348B"/>
              </a:solidFill>
              <a:effectLst/>
              <a:uLnTx/>
              <a:uFillTx/>
              <a:latin typeface="Deto Grotesk"/>
            </a:endParaRPr>
          </a:p>
          <a:p>
            <a:pPr marL="0" marR="0" lvl="0" indent="0" algn="l" defTabSz="457200" rtl="0" eaLnBrk="1" fontAlgn="auto" latinLnBrk="0" hangingPunct="1">
              <a:lnSpc>
                <a:spcPct val="100000"/>
              </a:lnSpc>
              <a:spcAft>
                <a:spcPts val="0"/>
              </a:spcAft>
              <a:buClrTx/>
              <a:buSzTx/>
              <a:buFontTx/>
              <a:buNone/>
              <a:tabLst/>
              <a:defRPr/>
            </a:pPr>
            <a:r>
              <a:rPr lang="sk-SK" sz="1800" b="1" dirty="0">
                <a:solidFill>
                  <a:srgbClr val="27348B"/>
                </a:solidFill>
                <a:latin typeface="Deto Grotesk"/>
              </a:rPr>
              <a:t>Š</a:t>
            </a:r>
            <a:r>
              <a:rPr kumimoji="0" lang="sk-SK" sz="1800" b="1" i="0" u="none" strike="noStrike" kern="1200" cap="none" spc="0" normalizeH="0" baseline="0" noProof="0" dirty="0" err="1">
                <a:ln>
                  <a:noFill/>
                </a:ln>
                <a:solidFill>
                  <a:srgbClr val="27348B"/>
                </a:solidFill>
                <a:effectLst/>
                <a:uLnTx/>
                <a:uFillTx/>
                <a:latin typeface="Deto Grotesk"/>
              </a:rPr>
              <a:t>tvrtok</a:t>
            </a:r>
            <a:r>
              <a:rPr kumimoji="0" lang="sk-SK" sz="1800" b="1" i="0" u="none" strike="noStrike" kern="1200" cap="none" spc="0" normalizeH="0" baseline="0" noProof="0" dirty="0">
                <a:ln>
                  <a:noFill/>
                </a:ln>
                <a:solidFill>
                  <a:srgbClr val="27348B"/>
                </a:solidFill>
                <a:effectLst/>
                <a:uLnTx/>
                <a:uFillTx/>
                <a:latin typeface="Deto Grotesk"/>
              </a:rPr>
              <a:t>: </a:t>
            </a:r>
            <a:r>
              <a:rPr kumimoji="0" lang="sk-SK" sz="1800" b="0" i="0" u="none" strike="noStrike" kern="1200" cap="none" spc="0" normalizeH="0" baseline="0" noProof="0" dirty="0">
                <a:ln>
                  <a:noFill/>
                </a:ln>
                <a:solidFill>
                  <a:srgbClr val="27348B"/>
                </a:solidFill>
                <a:effectLst/>
                <a:uLnTx/>
                <a:uFillTx/>
                <a:latin typeface="Deto Grotesk"/>
              </a:rPr>
              <a:t>13:00 – 16:00</a:t>
            </a:r>
            <a:endParaRPr lang="sk-SK" sz="2000" dirty="0">
              <a:solidFill>
                <a:srgbClr val="27348B"/>
              </a:solidFill>
              <a:latin typeface="Calibri" panose="020F0502020204030204"/>
              <a:cs typeface="Calibri" panose="020F0502020204030204"/>
            </a:endParaRPr>
          </a:p>
        </p:txBody>
      </p:sp>
    </p:spTree>
    <p:extLst>
      <p:ext uri="{BB962C8B-B14F-4D97-AF65-F5344CB8AC3E}">
        <p14:creationId xmlns:p14="http://schemas.microsoft.com/office/powerpoint/2010/main" val="40354868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Nadpis 2">
            <a:extLst>
              <a:ext uri="{FF2B5EF4-FFF2-40B4-BE49-F238E27FC236}">
                <a16:creationId xmlns:a16="http://schemas.microsoft.com/office/drawing/2014/main" id="{8A1D4DAE-0FE4-CF4F-5149-45C7481A38C4}"/>
              </a:ext>
            </a:extLst>
          </p:cNvPr>
          <p:cNvSpPr txBox="1">
            <a:spLocks/>
          </p:cNvSpPr>
          <p:nvPr/>
        </p:nvSpPr>
        <p:spPr>
          <a:xfrm>
            <a:off x="0" y="219569"/>
            <a:ext cx="12192000" cy="895168"/>
          </a:xfrm>
          <a:prstGeom prst="rect">
            <a:avLst/>
          </a:prstGeom>
          <a:solidFill>
            <a:srgbClr val="27348B"/>
          </a:solidFill>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sk-SK" sz="2900" b="1" dirty="0">
                <a:solidFill>
                  <a:srgbClr val="FFFFFF"/>
                </a:solidFill>
                <a:latin typeface="Deto Grotesk" panose="00000500000000000000" pitchFamily="50" charset="-18"/>
                <a:cs typeface="Arial"/>
              </a:rPr>
              <a:t>  Ako funguje ochrana oznamovateľov v praxi</a:t>
            </a:r>
            <a:endParaRPr lang="en-GB" sz="2900" b="1" dirty="0">
              <a:solidFill>
                <a:srgbClr val="FFFFFF"/>
              </a:solidFill>
              <a:latin typeface="Deto Grotesk" panose="00000500000000000000" pitchFamily="50" charset="-18"/>
              <a:cs typeface="Arial"/>
            </a:endParaRPr>
          </a:p>
        </p:txBody>
      </p:sp>
      <p:pic>
        <p:nvPicPr>
          <p:cNvPr id="7" name="Online médium 6" title="Ako funguje Úrad na ochranu oznamovateľov?">
            <a:hlinkClick r:id="" action="ppaction://media"/>
            <a:extLst>
              <a:ext uri="{FF2B5EF4-FFF2-40B4-BE49-F238E27FC236}">
                <a16:creationId xmlns:a16="http://schemas.microsoft.com/office/drawing/2014/main" id="{DE6E879E-E477-DF2B-D4F7-4BD2A36D373F}"/>
              </a:ext>
            </a:extLst>
          </p:cNvPr>
          <p:cNvPicPr>
            <a:picLocks noRot="1" noChangeAspect="1"/>
          </p:cNvPicPr>
          <p:nvPr>
            <a:videoFile r:link="rId1"/>
          </p:nvPr>
        </p:nvPicPr>
        <p:blipFill>
          <a:blip r:embed="rId4"/>
          <a:stretch>
            <a:fillRect/>
          </a:stretch>
        </p:blipFill>
        <p:spPr>
          <a:xfrm>
            <a:off x="1997475" y="1363162"/>
            <a:ext cx="8038562" cy="4541788"/>
          </a:xfrm>
          <a:prstGeom prst="rect">
            <a:avLst/>
          </a:prstGeom>
        </p:spPr>
      </p:pic>
    </p:spTree>
    <p:extLst>
      <p:ext uri="{BB962C8B-B14F-4D97-AF65-F5344CB8AC3E}">
        <p14:creationId xmlns:p14="http://schemas.microsoft.com/office/powerpoint/2010/main" val="1096357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text 2">
            <a:extLst>
              <a:ext uri="{FF2B5EF4-FFF2-40B4-BE49-F238E27FC236}">
                <a16:creationId xmlns:a16="http://schemas.microsoft.com/office/drawing/2014/main" id="{8B18C53B-556A-EABE-E85A-5ED515F2A6D0}"/>
              </a:ext>
            </a:extLst>
          </p:cNvPr>
          <p:cNvSpPr>
            <a:spLocks noGrp="1"/>
          </p:cNvSpPr>
          <p:nvPr>
            <p:ph type="body" sz="quarter" idx="10"/>
          </p:nvPr>
        </p:nvSpPr>
        <p:spPr>
          <a:xfrm>
            <a:off x="3298423" y="1258693"/>
            <a:ext cx="7664043" cy="4797855"/>
          </a:xfrm>
        </p:spPr>
        <p:txBody>
          <a:bodyPr lIns="91440" tIns="45720" rIns="91440" bIns="45720" anchor="ctr"/>
          <a:lstStyle/>
          <a:p>
            <a:pPr marL="0" indent="0">
              <a:lnSpc>
                <a:spcPct val="150000"/>
              </a:lnSpc>
              <a:spcBef>
                <a:spcPts val="2700"/>
              </a:spcBef>
              <a:spcAft>
                <a:spcPts val="2700"/>
              </a:spcAft>
              <a:buNone/>
            </a:pPr>
            <a:r>
              <a:rPr lang="sk-SK" sz="2100" dirty="0">
                <a:solidFill>
                  <a:srgbClr val="27348B"/>
                </a:solidFill>
                <a:ea typeface="+mn-lt"/>
                <a:cs typeface="+mn-lt"/>
              </a:rPr>
              <a:t>Človek, ktorý </a:t>
            </a:r>
            <a:r>
              <a:rPr lang="sk-SK" sz="2100" dirty="0">
                <a:solidFill>
                  <a:srgbClr val="E73458"/>
                </a:solidFill>
                <a:ea typeface="+mn-lt"/>
                <a:cs typeface="+mn-lt"/>
              </a:rPr>
              <a:t>v dobrej viere </a:t>
            </a:r>
            <a:r>
              <a:rPr lang="sk-SK" sz="2100" dirty="0">
                <a:solidFill>
                  <a:srgbClr val="27348B"/>
                </a:solidFill>
                <a:ea typeface="+mn-lt"/>
                <a:cs typeface="+mn-lt"/>
              </a:rPr>
              <a:t>oznámi príslušným orgánom nezákonnú činnosť, o ktorej sa dozvedel </a:t>
            </a:r>
            <a:r>
              <a:rPr lang="sk-SK" sz="2100" dirty="0">
                <a:solidFill>
                  <a:srgbClr val="E73458"/>
                </a:solidFill>
                <a:ea typeface="+mn-lt"/>
                <a:cs typeface="+mn-lt"/>
              </a:rPr>
              <a:t>v súvislosti s výkonom práce</a:t>
            </a:r>
            <a:r>
              <a:rPr lang="sk-SK" sz="2100" dirty="0">
                <a:solidFill>
                  <a:srgbClr val="27348B"/>
                </a:solidFill>
                <a:ea typeface="+mn-lt"/>
                <a:cs typeface="+mn-lt"/>
              </a:rPr>
              <a:t>. </a:t>
            </a:r>
            <a:endParaRPr lang="sk-SK" dirty="0">
              <a:cs typeface="Arial"/>
            </a:endParaRPr>
          </a:p>
          <a:p>
            <a:pPr marL="159385" indent="-159385"/>
            <a:endParaRPr lang="sk-SK" dirty="0">
              <a:solidFill>
                <a:srgbClr val="27348B"/>
              </a:solidFill>
              <a:cs typeface="Arial"/>
            </a:endParaRPr>
          </a:p>
        </p:txBody>
      </p:sp>
      <p:pic>
        <p:nvPicPr>
          <p:cNvPr id="4" name="Grafický objekt 3" descr="Marketing výplň plnou farbou">
            <a:extLst>
              <a:ext uri="{FF2B5EF4-FFF2-40B4-BE49-F238E27FC236}">
                <a16:creationId xmlns:a16="http://schemas.microsoft.com/office/drawing/2014/main" id="{3A070303-E765-99A1-F1A5-74A68C07975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83075" y="2006204"/>
            <a:ext cx="2382941" cy="2382941"/>
          </a:xfrm>
          <a:prstGeom prst="rect">
            <a:avLst/>
          </a:prstGeom>
        </p:spPr>
      </p:pic>
      <p:sp>
        <p:nvSpPr>
          <p:cNvPr id="7" name="Nadpis 2">
            <a:extLst>
              <a:ext uri="{FF2B5EF4-FFF2-40B4-BE49-F238E27FC236}">
                <a16:creationId xmlns:a16="http://schemas.microsoft.com/office/drawing/2014/main" id="{0D14B9E6-4B4A-7C50-935B-BF675DD21EAF}"/>
              </a:ext>
            </a:extLst>
          </p:cNvPr>
          <p:cNvSpPr>
            <a:spLocks noGrp="1"/>
          </p:cNvSpPr>
          <p:nvPr>
            <p:ph type="ctrTitle"/>
          </p:nvPr>
        </p:nvSpPr>
        <p:spPr>
          <a:xfrm>
            <a:off x="0" y="225425"/>
            <a:ext cx="12191999" cy="903288"/>
          </a:xfrm>
          <a:solidFill>
            <a:srgbClr val="27348B"/>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normAutofit/>
          </a:bodyPr>
          <a:lstStyle/>
          <a:p>
            <a:r>
              <a:rPr lang="sk-SK" sz="2900" dirty="0">
                <a:solidFill>
                  <a:srgbClr val="FFFFFF"/>
                </a:solidFill>
                <a:latin typeface="Deto Grotesk"/>
                <a:cs typeface="Arial"/>
              </a:rPr>
              <a:t>  Kto je </a:t>
            </a:r>
            <a:r>
              <a:rPr lang="sk-SK" sz="2900" dirty="0" err="1">
                <a:solidFill>
                  <a:srgbClr val="FFFFFF"/>
                </a:solidFill>
                <a:latin typeface="Deto Grotesk"/>
                <a:cs typeface="Arial"/>
              </a:rPr>
              <a:t>whistleblower</a:t>
            </a:r>
            <a:r>
              <a:rPr lang="sk-SK" sz="2900" dirty="0">
                <a:solidFill>
                  <a:srgbClr val="FFFFFF"/>
                </a:solidFill>
                <a:latin typeface="Deto Grotesk"/>
                <a:cs typeface="Arial"/>
              </a:rPr>
              <a:t>, teda oznamovateľ</a:t>
            </a:r>
            <a:endParaRPr lang="sk-SK" sz="2900" dirty="0">
              <a:solidFill>
                <a:srgbClr val="FFFFFF"/>
              </a:solidFill>
              <a:latin typeface="Deto Grotesk" panose="00000500000000000000" pitchFamily="50" charset="-18"/>
              <a:cs typeface="Arial"/>
            </a:endParaRPr>
          </a:p>
        </p:txBody>
      </p:sp>
    </p:spTree>
    <p:extLst>
      <p:ext uri="{BB962C8B-B14F-4D97-AF65-F5344CB8AC3E}">
        <p14:creationId xmlns:p14="http://schemas.microsoft.com/office/powerpoint/2010/main" val="29278423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dĺžnik 5">
            <a:extLst>
              <a:ext uri="{FF2B5EF4-FFF2-40B4-BE49-F238E27FC236}">
                <a16:creationId xmlns:a16="http://schemas.microsoft.com/office/drawing/2014/main" id="{340DB680-522E-272D-1453-DC0B519F524E}"/>
              </a:ext>
            </a:extLst>
          </p:cNvPr>
          <p:cNvSpPr/>
          <p:nvPr>
            <p:custDataLst>
              <p:tags r:id="rId2"/>
            </p:custDataLst>
          </p:nvPr>
        </p:nvSpPr>
        <p:spPr>
          <a:xfrm>
            <a:off x="5980779" y="1258718"/>
            <a:ext cx="5865016" cy="1061829"/>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414772" rtl="0" eaLnBrk="1" fontAlgn="auto" latinLnBrk="0" hangingPunct="1">
              <a:lnSpc>
                <a:spcPct val="100000"/>
              </a:lnSpc>
              <a:spcBef>
                <a:spcPts val="0"/>
              </a:spcBef>
              <a:spcAft>
                <a:spcPts val="0"/>
              </a:spcAft>
              <a:buClrTx/>
              <a:buSzTx/>
              <a:buFontTx/>
              <a:buNone/>
              <a:tabLst/>
              <a:defRPr/>
            </a:pPr>
            <a:r>
              <a:rPr kumimoji="0" lang="sk-SK" sz="2100" b="1" i="0" u="none" strike="noStrike" kern="1200" cap="none" spc="0" normalizeH="0" baseline="0" noProof="0">
                <a:ln>
                  <a:noFill/>
                </a:ln>
                <a:solidFill>
                  <a:srgbClr val="27348B"/>
                </a:solidFill>
                <a:effectLst/>
                <a:uLnTx/>
                <a:uFillTx/>
                <a:latin typeface="Deto Grotesk" panose="00000500000000000000" pitchFamily="50" charset="-18"/>
                <a:ea typeface="+mn-ea"/>
                <a:cs typeface="+mn-cs"/>
              </a:rPr>
              <a:t>Bol Filip </a:t>
            </a:r>
            <a:r>
              <a:rPr kumimoji="0" lang="sk-SK" sz="2100" b="1" i="0" u="none" strike="noStrike" kern="1200" cap="none" spc="0" normalizeH="0" baseline="0" noProof="0" err="1">
                <a:ln>
                  <a:noFill/>
                </a:ln>
                <a:solidFill>
                  <a:srgbClr val="27348B"/>
                </a:solidFill>
                <a:effectLst/>
                <a:uLnTx/>
                <a:uFillTx/>
                <a:latin typeface="Deto Grotesk" panose="00000500000000000000" pitchFamily="50" charset="-18"/>
                <a:ea typeface="+mn-ea"/>
                <a:cs typeface="+mn-cs"/>
              </a:rPr>
              <a:t>Rybanič</a:t>
            </a:r>
            <a:r>
              <a:rPr kumimoji="0" lang="sk-SK" sz="2100" b="1" i="0" u="none" strike="noStrike" kern="1200" cap="none" spc="0" normalizeH="0" baseline="0" noProof="0">
                <a:ln>
                  <a:noFill/>
                </a:ln>
                <a:solidFill>
                  <a:srgbClr val="27348B"/>
                </a:solidFill>
                <a:effectLst/>
                <a:uLnTx/>
                <a:uFillTx/>
                <a:latin typeface="Deto Grotesk" panose="00000500000000000000" pitchFamily="50" charset="-18"/>
                <a:ea typeface="+mn-ea"/>
                <a:cs typeface="+mn-cs"/>
              </a:rPr>
              <a:t> </a:t>
            </a:r>
            <a:r>
              <a:rPr kumimoji="0" lang="sk-SK" sz="2100" b="1" i="0" u="none" strike="noStrike" kern="1200" cap="none" spc="0" normalizeH="0" baseline="0" noProof="0" err="1">
                <a:ln>
                  <a:noFill/>
                </a:ln>
                <a:solidFill>
                  <a:srgbClr val="27348B"/>
                </a:solidFill>
                <a:effectLst/>
                <a:uLnTx/>
                <a:uFillTx/>
                <a:latin typeface="Deto Grotesk" panose="00000500000000000000" pitchFamily="50" charset="-18"/>
                <a:ea typeface="+mn-ea"/>
                <a:cs typeface="+mn-cs"/>
              </a:rPr>
              <a:t>whistleblower</a:t>
            </a:r>
            <a:r>
              <a:rPr kumimoji="0" lang="sk-SK" sz="2100" b="1" i="0" u="none" strike="noStrike" kern="1200" cap="none" spc="0" normalizeH="0" baseline="0" noProof="0">
                <a:ln>
                  <a:noFill/>
                </a:ln>
                <a:solidFill>
                  <a:srgbClr val="27348B"/>
                </a:solidFill>
                <a:effectLst/>
                <a:uLnTx/>
                <a:uFillTx/>
                <a:latin typeface="Deto Grotesk" panose="00000500000000000000" pitchFamily="50" charset="-18"/>
                <a:ea typeface="+mn-ea"/>
                <a:cs typeface="+mn-cs"/>
              </a:rPr>
              <a:t>?</a:t>
            </a:r>
          </a:p>
        </p:txBody>
      </p:sp>
      <p:sp>
        <p:nvSpPr>
          <p:cNvPr id="2" name="BlokTextu 1">
            <a:extLst>
              <a:ext uri="{FF2B5EF4-FFF2-40B4-BE49-F238E27FC236}">
                <a16:creationId xmlns:a16="http://schemas.microsoft.com/office/drawing/2014/main" id="{7359F53C-711A-DFC8-DA9A-E87DA124B8A4}"/>
              </a:ext>
            </a:extLst>
          </p:cNvPr>
          <p:cNvSpPr txBox="1"/>
          <p:nvPr/>
        </p:nvSpPr>
        <p:spPr>
          <a:xfrm>
            <a:off x="8363053" y="2497794"/>
            <a:ext cx="2325962" cy="923330"/>
          </a:xfrm>
          <a:prstGeom prst="rect">
            <a:avLst/>
          </a:prstGeom>
          <a:noFill/>
        </p:spPr>
        <p:txBody>
          <a:bodyPr wrap="square">
            <a:spAutoFit/>
          </a:bodyPr>
          <a:lstStyle/>
          <a:p>
            <a:pPr marL="0" marR="0" lvl="0" indent="0" algn="l" defTabSz="414772" rtl="0" eaLnBrk="1" fontAlgn="auto" latinLnBrk="0" hangingPunct="1">
              <a:lnSpc>
                <a:spcPct val="100000"/>
              </a:lnSpc>
              <a:spcBef>
                <a:spcPts val="0"/>
              </a:spcBef>
              <a:spcAft>
                <a:spcPts val="0"/>
              </a:spcAft>
              <a:buClrTx/>
              <a:buSzTx/>
              <a:buFontTx/>
              <a:buNone/>
              <a:tabLst/>
              <a:defRPr/>
            </a:pPr>
            <a:r>
              <a:rPr kumimoji="0" lang="sk-SK" sz="1800" b="0" i="0" u="none" strike="noStrike" kern="1200" cap="none" spc="0" normalizeH="0" baseline="0" noProof="0">
                <a:ln>
                  <a:noFill/>
                </a:ln>
                <a:solidFill>
                  <a:srgbClr val="27348B"/>
                </a:solidFill>
                <a:effectLst/>
                <a:uLnTx/>
                <a:uFillTx/>
                <a:latin typeface="Deto Grotesk" panose="00000500000000000000" pitchFamily="50" charset="-18"/>
                <a:ea typeface="+mn-ea"/>
                <a:cs typeface="+mn-cs"/>
              </a:rPr>
              <a:t>A) </a:t>
            </a:r>
            <a:r>
              <a:rPr lang="sk-SK">
                <a:solidFill>
                  <a:srgbClr val="27348B"/>
                </a:solidFill>
                <a:latin typeface="Deto Grotesk" panose="00000500000000000000" pitchFamily="50" charset="-18"/>
              </a:rPr>
              <a:t>ÁNO</a:t>
            </a:r>
            <a:endParaRPr kumimoji="0" lang="sk-SK" sz="1800" b="0" i="0" u="none" strike="noStrike" kern="1200" cap="none" spc="0" normalizeH="0" baseline="0" noProof="0">
              <a:ln>
                <a:noFill/>
              </a:ln>
              <a:solidFill>
                <a:srgbClr val="27348B"/>
              </a:solidFill>
              <a:effectLst/>
              <a:uLnTx/>
              <a:uFillTx/>
              <a:latin typeface="Deto Grotesk" panose="00000500000000000000" pitchFamily="50" charset="-18"/>
              <a:ea typeface="+mn-ea"/>
              <a:cs typeface="+mn-cs"/>
            </a:endParaRPr>
          </a:p>
          <a:p>
            <a:pPr marL="0" marR="0" lvl="0" indent="0" algn="l" defTabSz="414772" rtl="0" eaLnBrk="1" fontAlgn="auto" latinLnBrk="0" hangingPunct="1">
              <a:lnSpc>
                <a:spcPct val="100000"/>
              </a:lnSpc>
              <a:spcBef>
                <a:spcPts val="0"/>
              </a:spcBef>
              <a:spcAft>
                <a:spcPts val="0"/>
              </a:spcAft>
              <a:buClrTx/>
              <a:buSzTx/>
              <a:buFontTx/>
              <a:buNone/>
              <a:tabLst/>
              <a:defRPr/>
            </a:pPr>
            <a:r>
              <a:rPr kumimoji="0" lang="sk-SK" sz="1800" b="0" i="0" u="none" strike="noStrike" kern="1200" cap="none" spc="0" normalizeH="0" baseline="0" noProof="0">
                <a:ln>
                  <a:noFill/>
                </a:ln>
                <a:solidFill>
                  <a:srgbClr val="27348B"/>
                </a:solidFill>
                <a:effectLst/>
                <a:uLnTx/>
                <a:uFillTx/>
                <a:latin typeface="Deto Grotesk" panose="00000500000000000000" pitchFamily="50" charset="-18"/>
                <a:ea typeface="+mn-ea"/>
                <a:cs typeface="+mn-cs"/>
              </a:rPr>
              <a:t>B) NIE</a:t>
            </a:r>
          </a:p>
          <a:p>
            <a:pPr marL="0" marR="0" lvl="0" indent="0" algn="l" defTabSz="414772" rtl="0" eaLnBrk="1" fontAlgn="auto" latinLnBrk="0" hangingPunct="1">
              <a:lnSpc>
                <a:spcPct val="100000"/>
              </a:lnSpc>
              <a:spcBef>
                <a:spcPts val="0"/>
              </a:spcBef>
              <a:spcAft>
                <a:spcPts val="0"/>
              </a:spcAft>
              <a:buClrTx/>
              <a:buSzTx/>
              <a:buFontTx/>
              <a:buNone/>
              <a:tabLst/>
              <a:defRPr/>
            </a:pPr>
            <a:r>
              <a:rPr kumimoji="0" lang="sk-SK" sz="1800" b="0" i="0" u="none" strike="noStrike" kern="1200" cap="none" spc="0" normalizeH="0" baseline="0" noProof="0">
                <a:ln>
                  <a:noFill/>
                </a:ln>
                <a:solidFill>
                  <a:srgbClr val="27348B"/>
                </a:solidFill>
                <a:effectLst/>
                <a:uLnTx/>
                <a:uFillTx/>
                <a:latin typeface="Deto Grotesk" panose="00000500000000000000" pitchFamily="50" charset="-18"/>
                <a:ea typeface="+mn-ea"/>
                <a:cs typeface="+mn-cs"/>
              </a:rPr>
              <a:t>C) NEVIEM</a:t>
            </a:r>
          </a:p>
        </p:txBody>
      </p:sp>
      <p:pic>
        <p:nvPicPr>
          <p:cNvPr id="4" name="Obrázok 3" descr="Filip Rybanič  (Zdroj: SME - Gabriel Kuchta)">
            <a:extLst>
              <a:ext uri="{FF2B5EF4-FFF2-40B4-BE49-F238E27FC236}">
                <a16:creationId xmlns:a16="http://schemas.microsoft.com/office/drawing/2014/main" id="{EB0DFE77-E393-9EFB-C9DE-DCD996226E8A}"/>
              </a:ext>
            </a:extLst>
          </p:cNvPr>
          <p:cNvPicPr>
            <a:picLocks noChangeAspect="1"/>
          </p:cNvPicPr>
          <p:nvPr/>
        </p:nvPicPr>
        <p:blipFill rotWithShape="1">
          <a:blip r:embed="rId7">
            <a:extLst>
              <a:ext uri="{28A0092B-C50C-407E-A947-70E740481C1C}">
                <a14:useLocalDpi xmlns:a14="http://schemas.microsoft.com/office/drawing/2010/main" val="0"/>
              </a:ext>
            </a:extLst>
          </a:blip>
          <a:srcRect l="20589" t="-3677" r="-14704" b="6617"/>
          <a:stretch/>
        </p:blipFill>
        <p:spPr>
          <a:xfrm>
            <a:off x="529206" y="1522944"/>
            <a:ext cx="6125095" cy="3990613"/>
          </a:xfrm>
          <a:prstGeom prst="rect">
            <a:avLst/>
          </a:prstGeom>
        </p:spPr>
      </p:pic>
      <p:sp>
        <p:nvSpPr>
          <p:cNvPr id="8" name="BlokTextu 7">
            <a:extLst>
              <a:ext uri="{FF2B5EF4-FFF2-40B4-BE49-F238E27FC236}">
                <a16:creationId xmlns:a16="http://schemas.microsoft.com/office/drawing/2014/main" id="{7B6EE1C7-C9D7-E9C7-A11B-B963526C1992}"/>
              </a:ext>
            </a:extLst>
          </p:cNvPr>
          <p:cNvSpPr txBox="1"/>
          <p:nvPr/>
        </p:nvSpPr>
        <p:spPr>
          <a:xfrm>
            <a:off x="5959445" y="4405561"/>
            <a:ext cx="5383794" cy="235449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k-SK" sz="2100" b="0" i="0" u="none" strike="noStrike" kern="1200" cap="none" spc="0" normalizeH="0" baseline="0" noProof="0" dirty="0">
                <a:ln>
                  <a:noFill/>
                </a:ln>
                <a:solidFill>
                  <a:srgbClr val="27348B"/>
                </a:solidFill>
                <a:effectLst/>
                <a:uLnTx/>
                <a:uFillTx/>
                <a:latin typeface="DetoGrotesk"/>
                <a:cs typeface="Calibri"/>
              </a:rPr>
              <a:t>Filip </a:t>
            </a:r>
            <a:r>
              <a:rPr kumimoji="0" lang="sk-SK" sz="2100" b="0" i="0" u="none" strike="noStrike" kern="1200" cap="none" spc="0" normalizeH="0" baseline="0" noProof="0" err="1">
                <a:ln>
                  <a:noFill/>
                </a:ln>
                <a:solidFill>
                  <a:srgbClr val="27348B"/>
                </a:solidFill>
                <a:effectLst/>
                <a:uLnTx/>
                <a:uFillTx/>
                <a:latin typeface="DetoGrotesk"/>
                <a:cs typeface="Calibri"/>
              </a:rPr>
              <a:t>Rybanič</a:t>
            </a:r>
            <a:r>
              <a:rPr kumimoji="0" lang="sk-SK" sz="2100" b="0" i="0" u="none" strike="noStrike" kern="1200" cap="none" spc="0" normalizeH="0" baseline="0" noProof="0" dirty="0">
                <a:ln>
                  <a:noFill/>
                </a:ln>
                <a:solidFill>
                  <a:srgbClr val="27348B"/>
                </a:solidFill>
                <a:effectLst/>
                <a:uLnTx/>
                <a:uFillTx/>
                <a:latin typeface="DetoGrotesk"/>
                <a:cs typeface="Calibri"/>
              </a:rPr>
              <a:t> bol zamestnanec banky a zároveň asistent poslanca, ktorý nazrel do účtov Róberta </a:t>
            </a:r>
            <a:r>
              <a:rPr kumimoji="0" lang="sk-SK" sz="2100" b="0" i="0" u="none" strike="noStrike" kern="1200" cap="none" spc="0" normalizeH="0" baseline="0" noProof="0" err="1">
                <a:ln>
                  <a:noFill/>
                </a:ln>
                <a:solidFill>
                  <a:srgbClr val="27348B"/>
                </a:solidFill>
                <a:effectLst/>
                <a:uLnTx/>
                <a:uFillTx/>
                <a:latin typeface="DetoGrotesk"/>
                <a:cs typeface="Calibri"/>
              </a:rPr>
              <a:t>Kaliňáka</a:t>
            </a:r>
            <a:r>
              <a:rPr kumimoji="0" lang="sk-SK" sz="2100" b="0" i="0" u="none" strike="noStrike" kern="1200" cap="none" spc="0" normalizeH="0" baseline="0" noProof="0" dirty="0">
                <a:ln>
                  <a:noFill/>
                </a:ln>
                <a:solidFill>
                  <a:srgbClr val="27348B"/>
                </a:solidFill>
                <a:effectLst/>
                <a:uLnTx/>
                <a:uFillTx/>
                <a:latin typeface="DetoGrotesk"/>
                <a:cs typeface="Calibri"/>
              </a:rPr>
              <a:t>, čím dokázal obchodovanie exministra vnútra s Ladislavom </a:t>
            </a:r>
            <a:r>
              <a:rPr kumimoji="0" lang="sk-SK" sz="2100" b="0" i="0" u="none" strike="noStrike" kern="1200" cap="none" spc="0" normalizeH="0" baseline="0" noProof="0" err="1">
                <a:ln>
                  <a:noFill/>
                </a:ln>
                <a:solidFill>
                  <a:srgbClr val="27348B"/>
                </a:solidFill>
                <a:effectLst/>
                <a:uLnTx/>
                <a:uFillTx/>
                <a:latin typeface="DetoGrotesk"/>
                <a:cs typeface="Calibri"/>
              </a:rPr>
              <a:t>Baštrnákom</a:t>
            </a:r>
            <a:r>
              <a:rPr kumimoji="0" lang="sk-SK" sz="2100" b="0" i="0" u="none" strike="noStrike" kern="1200" cap="none" spc="0" normalizeH="0" baseline="0" noProof="0" dirty="0">
                <a:ln>
                  <a:noFill/>
                </a:ln>
                <a:solidFill>
                  <a:srgbClr val="27348B"/>
                </a:solidFill>
                <a:effectLst/>
                <a:uLnTx/>
                <a:uFillTx/>
                <a:latin typeface="DetoGrotesk"/>
                <a:cs typeface="Calibri"/>
              </a:rPr>
              <a:t> odsúdeným za daňové podvody.</a:t>
            </a:r>
            <a:endParaRPr lang="sk-SK" sz="2100" b="0" i="0" u="none" strike="noStrike" kern="1200" cap="none" spc="0" normalizeH="0" baseline="0" noProof="0" dirty="0">
              <a:ln>
                <a:noFill/>
              </a:ln>
              <a:solidFill>
                <a:srgbClr val="27348B"/>
              </a:solidFill>
              <a:effectLst/>
              <a:uLnTx/>
              <a:uFillTx/>
              <a:latin typeface="DetoGrotesk"/>
              <a:cs typeface="Calibri"/>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sk-SK" sz="2100" b="1" i="0" u="none" strike="noStrike" kern="1200" cap="none" spc="0" normalizeH="0" baseline="0" noProof="0" dirty="0">
              <a:ln>
                <a:noFill/>
              </a:ln>
              <a:solidFill>
                <a:srgbClr val="27348B"/>
              </a:solidFill>
              <a:effectLst/>
              <a:uLnTx/>
              <a:uFillTx/>
              <a:latin typeface="DetoGrotesk"/>
              <a:cs typeface="Calibri"/>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sk-SK" sz="2100" b="1" i="0" u="none" strike="noStrike" kern="1200" cap="none" spc="0" normalizeH="0" baseline="0" noProof="0" dirty="0">
              <a:ln>
                <a:noFill/>
              </a:ln>
              <a:solidFill>
                <a:srgbClr val="27348B"/>
              </a:solidFill>
              <a:effectLst/>
              <a:uLnTx/>
              <a:uFillTx/>
              <a:latin typeface="DetoGrotesk"/>
              <a:cs typeface="Calibri"/>
            </a:endParaRPr>
          </a:p>
        </p:txBody>
      </p:sp>
      <p:pic>
        <p:nvPicPr>
          <p:cNvPr id="10" name="Obrázok 9">
            <a:extLst>
              <a:ext uri="{FF2B5EF4-FFF2-40B4-BE49-F238E27FC236}">
                <a16:creationId xmlns:a16="http://schemas.microsoft.com/office/drawing/2014/main" id="{0195D22E-9C6C-3E8D-92B5-DB4183E7617E}"/>
              </a:ext>
            </a:extLst>
          </p:cNvPr>
          <p:cNvPicPr>
            <a:picLocks/>
          </p:cNvPicPr>
          <p:nvPr>
            <p:custDataLst>
              <p:tags r:id="rId3"/>
            </p:custDataLst>
          </p:nvPr>
        </p:nvPicPr>
        <p:blipFill>
          <a:blip r:embed="rId8"/>
          <a:stretch>
            <a:fillRect/>
          </a:stretch>
        </p:blipFill>
        <p:spPr>
          <a:xfrm>
            <a:off x="3131162" y="460850"/>
            <a:ext cx="1219088" cy="510078"/>
          </a:xfrm>
          <a:prstGeom prst="rect">
            <a:avLst/>
          </a:prstGeom>
        </p:spPr>
      </p:pic>
      <p:pic>
        <p:nvPicPr>
          <p:cNvPr id="3" name="Obrázok 2" descr="Obrázok, na ktorom je text, ClipArt&#10;&#10;Automaticky generovaný popis">
            <a:extLst>
              <a:ext uri="{FF2B5EF4-FFF2-40B4-BE49-F238E27FC236}">
                <a16:creationId xmlns:a16="http://schemas.microsoft.com/office/drawing/2014/main" id="{6D6B7585-EA19-466A-A455-6721CFAB9CD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93157" y="6200869"/>
            <a:ext cx="1308448" cy="420683"/>
          </a:xfrm>
          <a:prstGeom prst="rect">
            <a:avLst/>
          </a:prstGeom>
        </p:spPr>
      </p:pic>
      <p:pic>
        <p:nvPicPr>
          <p:cNvPr id="11" name="Obrázok 10" descr="Obrázok, na ktorom je snímka obrazovky, kruh, elektrická modrá, pestrofarebnosť&#10;&#10;Automaticky generovaný popis">
            <a:extLst>
              <a:ext uri="{FF2B5EF4-FFF2-40B4-BE49-F238E27FC236}">
                <a16:creationId xmlns:a16="http://schemas.microsoft.com/office/drawing/2014/main" id="{E9B26C17-02A9-0514-E539-501D83849D79}"/>
              </a:ext>
            </a:extLst>
          </p:cNvPr>
          <p:cNvPicPr>
            <a:picLocks/>
          </p:cNvPicPr>
          <p:nvPr>
            <p:custDataLst>
              <p:tags r:id="rId4"/>
            </p:custDataLst>
          </p:nvPr>
        </p:nvPicPr>
        <p:blipFill>
          <a:blip r:embed="rId10"/>
          <a:stretch>
            <a:fillRect/>
          </a:stretch>
        </p:blipFill>
        <p:spPr>
          <a:xfrm>
            <a:off x="6360763" y="2197623"/>
            <a:ext cx="1811370" cy="1737628"/>
          </a:xfrm>
          <a:prstGeom prst="rect">
            <a:avLst/>
          </a:prstGeom>
        </p:spPr>
      </p:pic>
    </p:spTree>
    <p:custDataLst>
      <p:tags r:id="rId1"/>
    </p:custDataLst>
    <p:extLst>
      <p:ext uri="{BB962C8B-B14F-4D97-AF65-F5344CB8AC3E}">
        <p14:creationId xmlns:p14="http://schemas.microsoft.com/office/powerpoint/2010/main" val="40492651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a:extLst>
              <a:ext uri="{FF2B5EF4-FFF2-40B4-BE49-F238E27FC236}">
                <a16:creationId xmlns:a16="http://schemas.microsoft.com/office/drawing/2014/main" id="{8D28DD6F-65D9-6DBA-3A58-8179CFCE08D9}"/>
              </a:ext>
            </a:extLst>
          </p:cNvPr>
          <p:cNvSpPr>
            <a:spLocks noGrp="1"/>
          </p:cNvSpPr>
          <p:nvPr>
            <p:ph type="ctrTitle"/>
          </p:nvPr>
        </p:nvSpPr>
        <p:spPr/>
        <p:txBody>
          <a:bodyPr/>
          <a:lstStyle/>
          <a:p>
            <a:endParaRPr lang="sk-SK"/>
          </a:p>
        </p:txBody>
      </p:sp>
      <p:sp>
        <p:nvSpPr>
          <p:cNvPr id="9" name="Nadpis 2">
            <a:extLst>
              <a:ext uri="{FF2B5EF4-FFF2-40B4-BE49-F238E27FC236}">
                <a16:creationId xmlns:a16="http://schemas.microsoft.com/office/drawing/2014/main" id="{D9CC3865-8B05-0E76-8ED9-E61164B26606}"/>
              </a:ext>
            </a:extLst>
          </p:cNvPr>
          <p:cNvSpPr txBox="1">
            <a:spLocks/>
          </p:cNvSpPr>
          <p:nvPr/>
        </p:nvSpPr>
        <p:spPr>
          <a:xfrm>
            <a:off x="0" y="234764"/>
            <a:ext cx="12192000" cy="895168"/>
          </a:xfrm>
          <a:prstGeom prst="rect">
            <a:avLst/>
          </a:prstGeom>
          <a:solidFill>
            <a:srgbClr val="27348B"/>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nchorCtr="0">
            <a:normAutofit/>
          </a:bodyPr>
          <a:lstStyle>
            <a:lvl1pPr algn="l" defTabSz="914323" rtl="0" eaLnBrk="1" latinLnBrk="0" hangingPunct="1">
              <a:lnSpc>
                <a:spcPct val="100000"/>
              </a:lnSpc>
              <a:spcBef>
                <a:spcPct val="0"/>
              </a:spcBef>
              <a:buNone/>
              <a:defRPr sz="2903" b="1" kern="1200">
                <a:solidFill>
                  <a:schemeClr val="bg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sk-SK" sz="2900" dirty="0">
                <a:solidFill>
                  <a:srgbClr val="FFFFFF"/>
                </a:solidFill>
                <a:latin typeface="Deto Grotesk" panose="00000500000000000000" pitchFamily="50" charset="-18"/>
                <a:cs typeface="Arial"/>
              </a:rPr>
              <a:t>  Vnímanie oznamovateľov obyvateľmi Slovenska</a:t>
            </a:r>
            <a:endParaRPr lang="en-GB" sz="2900" dirty="0">
              <a:solidFill>
                <a:srgbClr val="FFFFFF"/>
              </a:solidFill>
              <a:latin typeface="Deto Grotesk" panose="00000500000000000000" pitchFamily="50" charset="-18"/>
              <a:cs typeface="Arial"/>
            </a:endParaRPr>
          </a:p>
        </p:txBody>
      </p:sp>
      <p:graphicFrame>
        <p:nvGraphicFramePr>
          <p:cNvPr id="10" name="Zástupný objekt pre graf 8">
            <a:extLst>
              <a:ext uri="{FF2B5EF4-FFF2-40B4-BE49-F238E27FC236}">
                <a16:creationId xmlns:a16="http://schemas.microsoft.com/office/drawing/2014/main" id="{30D9D0EC-091D-4812-329C-A4E00DF2B1E0}"/>
              </a:ext>
            </a:extLst>
          </p:cNvPr>
          <p:cNvGraphicFramePr>
            <a:graphicFrameLocks/>
          </p:cNvGraphicFramePr>
          <p:nvPr/>
        </p:nvGraphicFramePr>
        <p:xfrm>
          <a:off x="292910" y="1264454"/>
          <a:ext cx="6246275" cy="4755379"/>
        </p:xfrm>
        <a:graphic>
          <a:graphicData uri="http://schemas.openxmlformats.org/drawingml/2006/chart">
            <c:chart xmlns:c="http://schemas.openxmlformats.org/drawingml/2006/chart" xmlns:r="http://schemas.openxmlformats.org/officeDocument/2006/relationships" r:id="rId2"/>
          </a:graphicData>
        </a:graphic>
      </p:graphicFrame>
      <p:sp>
        <p:nvSpPr>
          <p:cNvPr id="11" name="Pravá jednoduchá zátvorka 10">
            <a:extLst>
              <a:ext uri="{FF2B5EF4-FFF2-40B4-BE49-F238E27FC236}">
                <a16:creationId xmlns:a16="http://schemas.microsoft.com/office/drawing/2014/main" id="{EF16B6B2-F6AA-7D79-A4F0-6884CE166517}"/>
              </a:ext>
            </a:extLst>
          </p:cNvPr>
          <p:cNvSpPr/>
          <p:nvPr/>
        </p:nvSpPr>
        <p:spPr>
          <a:xfrm>
            <a:off x="3755970" y="3322439"/>
            <a:ext cx="165905" cy="2405629"/>
          </a:xfrm>
          <a:prstGeom prst="rightBracket">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sk-SK" sz="1633"/>
          </a:p>
        </p:txBody>
      </p:sp>
      <p:sp>
        <p:nvSpPr>
          <p:cNvPr id="12" name="BlokTextu 11">
            <a:extLst>
              <a:ext uri="{FF2B5EF4-FFF2-40B4-BE49-F238E27FC236}">
                <a16:creationId xmlns:a16="http://schemas.microsoft.com/office/drawing/2014/main" id="{FDC1DC1D-C380-C8A4-7FB7-E1704FD73025}"/>
              </a:ext>
            </a:extLst>
          </p:cNvPr>
          <p:cNvSpPr txBox="1"/>
          <p:nvPr/>
        </p:nvSpPr>
        <p:spPr>
          <a:xfrm>
            <a:off x="4106966" y="4479435"/>
            <a:ext cx="1767561" cy="279179"/>
          </a:xfrm>
          <a:prstGeom prst="rect">
            <a:avLst/>
          </a:prstGeom>
          <a:noFill/>
        </p:spPr>
        <p:txBody>
          <a:bodyPr wrap="square" lIns="0" tIns="0" rIns="0" bIns="0" rtlCol="0">
            <a:spAutoFit/>
          </a:bodyPr>
          <a:lstStyle/>
          <a:p>
            <a:pPr algn="ctr">
              <a:buSzPct val="130000"/>
            </a:pPr>
            <a:r>
              <a:rPr lang="sk-SK" sz="1814" dirty="0">
                <a:solidFill>
                  <a:schemeClr val="tx2"/>
                </a:solidFill>
              </a:rPr>
              <a:t>58,1 % pozitívne</a:t>
            </a:r>
          </a:p>
        </p:txBody>
      </p:sp>
      <p:sp>
        <p:nvSpPr>
          <p:cNvPr id="13" name="Pravá jednoduchá zátvorka 12">
            <a:extLst>
              <a:ext uri="{FF2B5EF4-FFF2-40B4-BE49-F238E27FC236}">
                <a16:creationId xmlns:a16="http://schemas.microsoft.com/office/drawing/2014/main" id="{3DC91E8B-5DBA-EAB8-785E-0CAAFADD382E}"/>
              </a:ext>
            </a:extLst>
          </p:cNvPr>
          <p:cNvSpPr/>
          <p:nvPr/>
        </p:nvSpPr>
        <p:spPr>
          <a:xfrm>
            <a:off x="3745749" y="2251465"/>
            <a:ext cx="182496" cy="995433"/>
          </a:xfrm>
          <a:prstGeom prst="rightBracket">
            <a:avLst/>
          </a:prstGeom>
          <a:ln w="38100">
            <a:solidFill>
              <a:schemeClr val="bg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sk-SK" sz="1633"/>
          </a:p>
        </p:txBody>
      </p:sp>
      <p:sp>
        <p:nvSpPr>
          <p:cNvPr id="14" name="BlokTextu 13">
            <a:extLst>
              <a:ext uri="{FF2B5EF4-FFF2-40B4-BE49-F238E27FC236}">
                <a16:creationId xmlns:a16="http://schemas.microsoft.com/office/drawing/2014/main" id="{1441E4E8-63EE-544C-1ED5-2C1FF6963D15}"/>
              </a:ext>
            </a:extLst>
          </p:cNvPr>
          <p:cNvSpPr txBox="1"/>
          <p:nvPr/>
        </p:nvSpPr>
        <p:spPr>
          <a:xfrm>
            <a:off x="4047713" y="2713947"/>
            <a:ext cx="1886065" cy="279179"/>
          </a:xfrm>
          <a:prstGeom prst="rect">
            <a:avLst/>
          </a:prstGeom>
          <a:noFill/>
        </p:spPr>
        <p:txBody>
          <a:bodyPr wrap="square" lIns="0" tIns="0" rIns="0" bIns="0" rtlCol="0">
            <a:spAutoFit/>
          </a:bodyPr>
          <a:lstStyle/>
          <a:p>
            <a:pPr algn="ctr">
              <a:buSzPct val="130000"/>
            </a:pPr>
            <a:r>
              <a:rPr lang="sk-SK" sz="1814" dirty="0">
                <a:solidFill>
                  <a:schemeClr val="bg2"/>
                </a:solidFill>
              </a:rPr>
              <a:t>25,3 % negatívne</a:t>
            </a:r>
          </a:p>
        </p:txBody>
      </p:sp>
      <p:sp>
        <p:nvSpPr>
          <p:cNvPr id="15" name="Zástupný text 3">
            <a:extLst>
              <a:ext uri="{FF2B5EF4-FFF2-40B4-BE49-F238E27FC236}">
                <a16:creationId xmlns:a16="http://schemas.microsoft.com/office/drawing/2014/main" id="{D8941435-326A-B4A8-C9E9-7F4AD12D7DBA}"/>
              </a:ext>
            </a:extLst>
          </p:cNvPr>
          <p:cNvSpPr>
            <a:spLocks noGrp="1"/>
          </p:cNvSpPr>
          <p:nvPr>
            <p:ph type="body" sz="quarter" idx="10"/>
          </p:nvPr>
        </p:nvSpPr>
        <p:spPr>
          <a:xfrm>
            <a:off x="6539185" y="2525917"/>
            <a:ext cx="4963143" cy="2716039"/>
          </a:xfrm>
        </p:spPr>
        <p:txBody>
          <a:bodyPr>
            <a:normAutofit/>
          </a:bodyPr>
          <a:lstStyle/>
          <a:p>
            <a:r>
              <a:rPr lang="sk-SK" sz="2000" dirty="0">
                <a:solidFill>
                  <a:srgbClr val="27348B"/>
                </a:solidFill>
                <a:latin typeface="Deto Grotesk" panose="00000500000000000000" pitchFamily="50" charset="-18"/>
              </a:rPr>
              <a:t>Viac ako polovica respondentov vníma oznamovateľov pozitívne (58,1</a:t>
            </a:r>
            <a:r>
              <a:rPr lang="en-US" sz="2000" dirty="0">
                <a:solidFill>
                  <a:srgbClr val="27348B"/>
                </a:solidFill>
                <a:latin typeface="Deto Grotesk" panose="00000500000000000000" pitchFamily="50" charset="-18"/>
              </a:rPr>
              <a:t>%)</a:t>
            </a:r>
            <a:r>
              <a:rPr lang="sk-SK" sz="2000" dirty="0">
                <a:solidFill>
                  <a:srgbClr val="27348B"/>
                </a:solidFill>
                <a:latin typeface="Deto Grotesk" panose="00000500000000000000" pitchFamily="50" charset="-18"/>
              </a:rPr>
              <a:t>.</a:t>
            </a:r>
          </a:p>
          <a:p>
            <a:r>
              <a:rPr lang="sk-SK" sz="2000" dirty="0">
                <a:solidFill>
                  <a:srgbClr val="27348B"/>
                </a:solidFill>
                <a:latin typeface="Deto Grotesk" panose="00000500000000000000" pitchFamily="50" charset="-18"/>
              </a:rPr>
              <a:t>Veľmi negatívny postoj je len u 5,7</a:t>
            </a:r>
            <a:r>
              <a:rPr lang="en-US" sz="2000" dirty="0">
                <a:solidFill>
                  <a:srgbClr val="27348B"/>
                </a:solidFill>
                <a:latin typeface="Deto Grotesk" panose="00000500000000000000" pitchFamily="50" charset="-18"/>
              </a:rPr>
              <a:t>%</a:t>
            </a:r>
            <a:r>
              <a:rPr lang="sk-SK" sz="2000" dirty="0">
                <a:solidFill>
                  <a:srgbClr val="27348B"/>
                </a:solidFill>
                <a:latin typeface="Deto Grotesk" panose="00000500000000000000" pitchFamily="50" charset="-18"/>
              </a:rPr>
              <a:t> obyvateľov.</a:t>
            </a:r>
            <a:endParaRPr lang="en-GB" sz="2000" dirty="0">
              <a:solidFill>
                <a:srgbClr val="27348B"/>
              </a:solidFill>
              <a:latin typeface="Deto Grotesk" panose="00000500000000000000" pitchFamily="50" charset="-18"/>
            </a:endParaRPr>
          </a:p>
        </p:txBody>
      </p:sp>
      <p:sp>
        <p:nvSpPr>
          <p:cNvPr id="16" name="Rectangle 3">
            <a:extLst>
              <a:ext uri="{FF2B5EF4-FFF2-40B4-BE49-F238E27FC236}">
                <a16:creationId xmlns:a16="http://schemas.microsoft.com/office/drawing/2014/main" id="{1329E8A5-EC5E-DEFC-BED0-DD335B7EC951}"/>
              </a:ext>
            </a:extLst>
          </p:cNvPr>
          <p:cNvSpPr>
            <a:spLocks noChangeArrowheads="1"/>
          </p:cNvSpPr>
          <p:nvPr/>
        </p:nvSpPr>
        <p:spPr bwMode="auto">
          <a:xfrm>
            <a:off x="-143646" y="6257890"/>
            <a:ext cx="7436046" cy="4308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1" tIns="45716" rIns="91431" bIns="45716" numCol="1" anchor="ctr" anchorCtr="0" compatLnSpc="1">
            <a:prstTxWarp prst="textNoShape">
              <a:avLst/>
            </a:prstTxWarp>
            <a:spAutoFit/>
          </a:bodyPr>
          <a:lstStyle/>
          <a:p>
            <a:pPr marL="0" marR="0" lvl="0" indent="0" algn="ctr" defTabSz="914323" rtl="0" eaLnBrk="0" fontAlgn="base" latinLnBrk="0" hangingPunct="0">
              <a:lnSpc>
                <a:spcPct val="100000"/>
              </a:lnSpc>
              <a:spcBef>
                <a:spcPct val="0"/>
              </a:spcBef>
              <a:spcAft>
                <a:spcPct val="0"/>
              </a:spcAft>
              <a:buClrTx/>
              <a:buSzTx/>
              <a:buFontTx/>
              <a:buNone/>
              <a:tabLst/>
              <a:defRPr/>
            </a:pPr>
            <a:r>
              <a:rPr kumimoji="0" lang="sk-SK" altLang="sk-SK" sz="1100" b="0" i="0" u="none" strike="noStrike" kern="1200" cap="none" spc="0" normalizeH="0" baseline="0" noProof="0" dirty="0">
                <a:ln>
                  <a:noFill/>
                </a:ln>
                <a:solidFill>
                  <a:srgbClr val="27348B"/>
                </a:solidFill>
                <a:effectLst/>
                <a:uLnTx/>
                <a:uFillTx/>
                <a:latin typeface="Deto Grotesk" panose="00000500000000000000" pitchFamily="50" charset="-18"/>
                <a:ea typeface="Calibri" panose="020F0502020204030204" pitchFamily="34" charset="0"/>
                <a:cs typeface="Arial"/>
              </a:rPr>
              <a:t>Zdroj: FOCUS pre Úrad na ochranu oznamovateľov, 1017 respondentov, zber údajov: </a:t>
            </a:r>
            <a:r>
              <a:rPr kumimoji="0" lang="sk-SK" sz="1100" b="0" i="0" u="none" strike="noStrike" kern="1200" cap="none" spc="0" normalizeH="0" baseline="0" noProof="0" dirty="0">
                <a:ln>
                  <a:noFill/>
                </a:ln>
                <a:solidFill>
                  <a:srgbClr val="27348B"/>
                </a:solidFill>
                <a:effectLst/>
                <a:uLnTx/>
                <a:uFillTx/>
                <a:latin typeface="Deto Grotesk" panose="00000500000000000000" pitchFamily="50" charset="-18"/>
              </a:rPr>
              <a:t>19.1. – 26.1. 2022</a:t>
            </a:r>
            <a:endParaRPr kumimoji="0" lang="sk-SK" sz="1100" b="0" i="0" u="none" strike="noStrike" kern="1200" cap="none" spc="0" normalizeH="0" baseline="0" noProof="0" dirty="0">
              <a:ln>
                <a:noFill/>
              </a:ln>
              <a:solidFill>
                <a:srgbClr val="27348B"/>
              </a:solidFill>
              <a:effectLst/>
              <a:uLnTx/>
              <a:uFillTx/>
              <a:latin typeface="Deto Grotesk" panose="00000500000000000000" pitchFamily="50" charset="-18"/>
              <a:cs typeface="Arial"/>
            </a:endParaRPr>
          </a:p>
          <a:p>
            <a:pPr marL="0" marR="0" lvl="0" indent="0" algn="ctr" defTabSz="914323" rtl="0" eaLnBrk="0" fontAlgn="base" latinLnBrk="0" hangingPunct="0">
              <a:lnSpc>
                <a:spcPct val="100000"/>
              </a:lnSpc>
              <a:spcBef>
                <a:spcPct val="0"/>
              </a:spcBef>
              <a:spcAft>
                <a:spcPct val="0"/>
              </a:spcAft>
              <a:buClrTx/>
              <a:buSzTx/>
              <a:buFontTx/>
              <a:buNone/>
              <a:tabLst/>
              <a:defRPr/>
            </a:pPr>
            <a:endParaRPr kumimoji="0" lang="sk-SK" altLang="sk-SK" sz="1100" b="0" i="0" u="none" strike="noStrike" kern="1200" cap="none" spc="0" normalizeH="0" baseline="0" noProof="0" dirty="0">
              <a:ln>
                <a:noFill/>
              </a:ln>
              <a:solidFill>
                <a:srgbClr val="000000"/>
              </a:solidFill>
              <a:effectLst/>
              <a:uLnTx/>
              <a:uFillTx/>
              <a:latin typeface="Deto Grotesk" panose="00000500000000000000" pitchFamily="50" charset="-18"/>
              <a:cs typeface="Arial" panose="020B0604020202020204" pitchFamily="34" charset="0"/>
            </a:endParaRPr>
          </a:p>
        </p:txBody>
      </p:sp>
      <p:sp>
        <p:nvSpPr>
          <p:cNvPr id="17" name="BlokTextu 16">
            <a:extLst>
              <a:ext uri="{FF2B5EF4-FFF2-40B4-BE49-F238E27FC236}">
                <a16:creationId xmlns:a16="http://schemas.microsoft.com/office/drawing/2014/main" id="{53FF2493-2645-0C21-6341-B0D034D4A657}"/>
              </a:ext>
            </a:extLst>
          </p:cNvPr>
          <p:cNvSpPr txBox="1"/>
          <p:nvPr/>
        </p:nvSpPr>
        <p:spPr>
          <a:xfrm>
            <a:off x="402892" y="6069716"/>
            <a:ext cx="9783285" cy="169277"/>
          </a:xfrm>
          <a:prstGeom prst="rect">
            <a:avLst/>
          </a:prstGeom>
          <a:noFill/>
        </p:spPr>
        <p:txBody>
          <a:bodyPr wrap="square" lIns="0" tIns="0" rIns="0" bIns="0" rtlCol="0">
            <a:spAutoFit/>
          </a:bodyPr>
          <a:lstStyle/>
          <a:p>
            <a:pPr algn="l">
              <a:buSzPct val="130000"/>
            </a:pPr>
            <a:r>
              <a:rPr lang="sk-SK" sz="1100" dirty="0">
                <a:solidFill>
                  <a:srgbClr val="27348B"/>
                </a:solidFill>
                <a:latin typeface="Deto Grotesk" panose="00000500000000000000" pitchFamily="50" charset="-18"/>
              </a:rPr>
              <a:t>Predstavte si, že by váš kolega oznámil korupčné správanie alebo podvody iného kolegu či nadriadeného. Aký by ste mali na neho názor?</a:t>
            </a:r>
          </a:p>
        </p:txBody>
      </p:sp>
    </p:spTree>
    <p:extLst>
      <p:ext uri="{BB962C8B-B14F-4D97-AF65-F5344CB8AC3E}">
        <p14:creationId xmlns:p14="http://schemas.microsoft.com/office/powerpoint/2010/main" val="39212059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a:extLst>
              <a:ext uri="{FF2B5EF4-FFF2-40B4-BE49-F238E27FC236}">
                <a16:creationId xmlns:a16="http://schemas.microsoft.com/office/drawing/2014/main" id="{610906E6-605D-2592-8A6F-36B0A33AF26F}"/>
              </a:ext>
            </a:extLst>
          </p:cNvPr>
          <p:cNvSpPr>
            <a:spLocks noGrp="1"/>
          </p:cNvSpPr>
          <p:nvPr>
            <p:ph type="ctrTitle"/>
          </p:nvPr>
        </p:nvSpPr>
        <p:spPr/>
        <p:txBody>
          <a:bodyPr/>
          <a:lstStyle/>
          <a:p>
            <a:endParaRPr lang="sk-SK"/>
          </a:p>
        </p:txBody>
      </p:sp>
      <p:sp>
        <p:nvSpPr>
          <p:cNvPr id="9" name="Nadpis 2">
            <a:extLst>
              <a:ext uri="{FF2B5EF4-FFF2-40B4-BE49-F238E27FC236}">
                <a16:creationId xmlns:a16="http://schemas.microsoft.com/office/drawing/2014/main" id="{9503318F-00F8-DE0D-1C2B-5CCA55C6C821}"/>
              </a:ext>
            </a:extLst>
          </p:cNvPr>
          <p:cNvSpPr txBox="1">
            <a:spLocks/>
          </p:cNvSpPr>
          <p:nvPr/>
        </p:nvSpPr>
        <p:spPr>
          <a:xfrm>
            <a:off x="0" y="234764"/>
            <a:ext cx="12192000" cy="895168"/>
          </a:xfrm>
          <a:prstGeom prst="rect">
            <a:avLst/>
          </a:prstGeom>
          <a:solidFill>
            <a:srgbClr val="27348B"/>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nchorCtr="0">
            <a:normAutofit/>
          </a:bodyPr>
          <a:lstStyle>
            <a:lvl1pPr algn="l" defTabSz="914323" rtl="0" eaLnBrk="1" latinLnBrk="0" hangingPunct="1">
              <a:lnSpc>
                <a:spcPct val="100000"/>
              </a:lnSpc>
              <a:spcBef>
                <a:spcPct val="0"/>
              </a:spcBef>
              <a:buNone/>
              <a:defRPr sz="2903" b="1" kern="1200">
                <a:solidFill>
                  <a:schemeClr val="bg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sk-SK" sz="2900" dirty="0">
                <a:solidFill>
                  <a:srgbClr val="FFFFFF"/>
                </a:solidFill>
                <a:latin typeface="Deto Grotesk" panose="00000500000000000000" pitchFamily="50" charset="-18"/>
                <a:cs typeface="Arial"/>
              </a:rPr>
              <a:t>  Ochota oznamovať korupciu</a:t>
            </a:r>
            <a:endParaRPr lang="en-GB" sz="2900" dirty="0">
              <a:solidFill>
                <a:srgbClr val="FFFFFF"/>
              </a:solidFill>
              <a:latin typeface="Deto Grotesk" panose="00000500000000000000" pitchFamily="50" charset="-18"/>
              <a:cs typeface="Arial"/>
            </a:endParaRPr>
          </a:p>
        </p:txBody>
      </p:sp>
      <p:sp>
        <p:nvSpPr>
          <p:cNvPr id="10" name="BlokTextu 9">
            <a:extLst>
              <a:ext uri="{FF2B5EF4-FFF2-40B4-BE49-F238E27FC236}">
                <a16:creationId xmlns:a16="http://schemas.microsoft.com/office/drawing/2014/main" id="{AA3917FE-D504-5D10-023A-6F6EAEADADC3}"/>
              </a:ext>
            </a:extLst>
          </p:cNvPr>
          <p:cNvSpPr txBox="1"/>
          <p:nvPr/>
        </p:nvSpPr>
        <p:spPr>
          <a:xfrm>
            <a:off x="328917" y="1422465"/>
            <a:ext cx="7219746" cy="783163"/>
          </a:xfrm>
          <a:prstGeom prst="rect">
            <a:avLst/>
          </a:prstGeom>
          <a:noFill/>
        </p:spPr>
        <p:txBody>
          <a:bodyPr wrap="square" lIns="0" tIns="0" rIns="0" bIns="0"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k-SK" sz="2000" b="1" i="0" u="none" strike="noStrike" kern="1200" cap="none" spc="0" normalizeH="0" baseline="0" noProof="0" dirty="0">
                <a:ln>
                  <a:noFill/>
                </a:ln>
                <a:solidFill>
                  <a:srgbClr val="E73458"/>
                </a:solidFill>
                <a:effectLst/>
                <a:highlight>
                  <a:srgbClr val="FFFFFF"/>
                </a:highlight>
                <a:uLnTx/>
                <a:uFillTx/>
                <a:latin typeface="Deto Grotesk" panose="00000500000000000000" pitchFamily="50" charset="-18"/>
                <a:ea typeface="+mn-ea"/>
                <a:cs typeface="Arial"/>
              </a:rPr>
              <a:t>Ak by ste boli svedkom korupcie / podvodu na pracovisku, boli by ste ochotný/á oznámiť to? </a:t>
            </a:r>
            <a:endParaRPr kumimoji="0" lang="sk-SK" sz="2000" b="1" i="0" u="none" strike="noStrike" kern="1200" cap="none" spc="0" normalizeH="0" baseline="0" noProof="0" dirty="0">
              <a:ln>
                <a:noFill/>
              </a:ln>
              <a:solidFill>
                <a:srgbClr val="E73458"/>
              </a:solidFill>
              <a:effectLst/>
              <a:highlight>
                <a:srgbClr val="FFFFFF"/>
              </a:highlight>
              <a:uLnTx/>
              <a:uFillTx/>
              <a:latin typeface="Deto Grotesk" panose="00000500000000000000" pitchFamily="50" charset="-18"/>
              <a:ea typeface="+mn-ea"/>
              <a:cs typeface="Arial" panose="020B0604020202020204" pitchFamily="34" charset="0"/>
            </a:endParaRPr>
          </a:p>
          <a:p>
            <a:pPr marL="0" marR="0" lvl="0" indent="0" algn="l" defTabSz="414772" rtl="0" eaLnBrk="1" fontAlgn="auto" latinLnBrk="0" hangingPunct="1">
              <a:lnSpc>
                <a:spcPct val="100000"/>
              </a:lnSpc>
              <a:spcBef>
                <a:spcPts val="0"/>
              </a:spcBef>
              <a:spcAft>
                <a:spcPts val="0"/>
              </a:spcAft>
              <a:buClrTx/>
              <a:buSzPct val="130000"/>
              <a:buFontTx/>
              <a:buNone/>
              <a:tabLst/>
              <a:defRPr/>
            </a:pPr>
            <a:endParaRPr kumimoji="0" lang="sk-SK" sz="1089" b="0" i="0" u="none" strike="noStrike" kern="1200" cap="none" spc="0" normalizeH="0" baseline="0" noProof="0" dirty="0">
              <a:ln>
                <a:noFill/>
              </a:ln>
              <a:solidFill>
                <a:srgbClr val="27348B"/>
              </a:solidFill>
              <a:effectLst/>
              <a:uLnTx/>
              <a:uFillTx/>
              <a:latin typeface="Arial"/>
              <a:ea typeface="+mn-ea"/>
              <a:cs typeface="+mn-cs"/>
            </a:endParaRPr>
          </a:p>
        </p:txBody>
      </p:sp>
      <p:sp>
        <p:nvSpPr>
          <p:cNvPr id="11" name="BlokTextu 10">
            <a:extLst>
              <a:ext uri="{FF2B5EF4-FFF2-40B4-BE49-F238E27FC236}">
                <a16:creationId xmlns:a16="http://schemas.microsoft.com/office/drawing/2014/main" id="{02069B43-54B0-758B-F927-6B7CFD4E8E65}"/>
              </a:ext>
            </a:extLst>
          </p:cNvPr>
          <p:cNvSpPr txBox="1"/>
          <p:nvPr/>
        </p:nvSpPr>
        <p:spPr>
          <a:xfrm>
            <a:off x="1945879" y="3073858"/>
            <a:ext cx="2194588" cy="1923604"/>
          </a:xfrm>
          <a:prstGeom prst="rect">
            <a:avLst/>
          </a:prstGeom>
          <a:noFill/>
        </p:spPr>
        <p:txBody>
          <a:bodyPr wrap="square">
            <a:spAutoFit/>
          </a:bodyPr>
          <a:lstStyle/>
          <a:p>
            <a:pPr marL="311053" marR="0" lvl="0" indent="-311053" algn="l" defTabSz="414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k-SK" sz="1700" b="0" i="0" u="none" strike="noStrike" kern="1200" cap="none" spc="0" normalizeH="0" baseline="0" noProof="0" dirty="0">
                <a:ln>
                  <a:noFill/>
                </a:ln>
                <a:solidFill>
                  <a:srgbClr val="27348B"/>
                </a:solidFill>
                <a:effectLst/>
                <a:uLnTx/>
                <a:uFillTx/>
                <a:latin typeface="Deto Grotesk" panose="00000500000000000000" pitchFamily="50" charset="-18"/>
                <a:ea typeface="+mn-ea"/>
                <a:cs typeface="+mn-cs"/>
              </a:rPr>
              <a:t>médiá</a:t>
            </a:r>
          </a:p>
          <a:p>
            <a:pPr marL="311053" marR="0" lvl="0" indent="-311053" algn="l" defTabSz="414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k-SK" sz="1700" b="0" i="0" u="none" strike="noStrike" kern="1200" cap="none" spc="0" normalizeH="0" baseline="0" noProof="0" dirty="0">
                <a:ln>
                  <a:noFill/>
                </a:ln>
                <a:solidFill>
                  <a:srgbClr val="27348B"/>
                </a:solidFill>
                <a:effectLst/>
                <a:uLnTx/>
                <a:uFillTx/>
                <a:latin typeface="Deto Grotesk" panose="00000500000000000000" pitchFamily="50" charset="-18"/>
                <a:ea typeface="+mn-ea"/>
                <a:cs typeface="+mn-cs"/>
              </a:rPr>
              <a:t>súd</a:t>
            </a:r>
          </a:p>
          <a:p>
            <a:pPr marL="311053" marR="0" lvl="0" indent="-311053" algn="l" defTabSz="414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k-SK" sz="1700" b="0" i="0" u="none" strike="noStrike" kern="1200" cap="none" spc="0" normalizeH="0" baseline="0" noProof="0" dirty="0">
                <a:ln>
                  <a:noFill/>
                </a:ln>
                <a:solidFill>
                  <a:srgbClr val="27348B"/>
                </a:solidFill>
                <a:effectLst/>
                <a:uLnTx/>
                <a:uFillTx/>
                <a:latin typeface="Deto Grotesk" panose="00000500000000000000" pitchFamily="50" charset="-18"/>
                <a:ea typeface="+mn-ea"/>
                <a:cs typeface="+mn-cs"/>
              </a:rPr>
              <a:t>prokuratúra</a:t>
            </a:r>
          </a:p>
          <a:p>
            <a:pPr marL="311053" marR="0" lvl="0" indent="-311053" algn="l" defTabSz="414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k-SK" sz="1700" b="0" i="0" u="none" strike="noStrike" kern="1200" cap="none" spc="0" normalizeH="0" baseline="0" noProof="0" dirty="0">
                <a:ln>
                  <a:noFill/>
                </a:ln>
                <a:solidFill>
                  <a:srgbClr val="27348B"/>
                </a:solidFill>
                <a:effectLst/>
                <a:uLnTx/>
                <a:uFillTx/>
                <a:latin typeface="Deto Grotesk" panose="00000500000000000000" pitchFamily="50" charset="-18"/>
                <a:ea typeface="+mn-ea"/>
                <a:cs typeface="+mn-cs"/>
              </a:rPr>
              <a:t>NGO</a:t>
            </a:r>
          </a:p>
          <a:p>
            <a:pPr marL="311053" marR="0" lvl="0" indent="-311053" algn="l" defTabSz="414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k-SK" sz="1700" b="0" i="0" u="none" strike="noStrike" kern="1200" cap="none" spc="0" normalizeH="0" baseline="0" noProof="0" dirty="0">
                <a:ln>
                  <a:noFill/>
                </a:ln>
                <a:solidFill>
                  <a:srgbClr val="27348B"/>
                </a:solidFill>
                <a:effectLst/>
                <a:uLnTx/>
                <a:uFillTx/>
                <a:latin typeface="Deto Grotesk" panose="00000500000000000000" pitchFamily="50" charset="-18"/>
                <a:ea typeface="+mn-ea"/>
                <a:cs typeface="+mn-cs"/>
              </a:rPr>
              <a:t>ÚOO</a:t>
            </a:r>
          </a:p>
          <a:p>
            <a:pPr marL="311053" marR="0" lvl="0" indent="-311053" algn="l" defTabSz="414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k-SK" sz="1700" b="0" i="0" u="none" strike="noStrike" kern="1200" cap="none" spc="0" normalizeH="0" baseline="0" noProof="0" dirty="0">
                <a:ln>
                  <a:noFill/>
                </a:ln>
                <a:solidFill>
                  <a:srgbClr val="27348B"/>
                </a:solidFill>
                <a:effectLst/>
                <a:uLnTx/>
                <a:uFillTx/>
                <a:latin typeface="Deto Grotesk" panose="00000500000000000000" pitchFamily="50" charset="-18"/>
                <a:ea typeface="+mn-ea"/>
                <a:cs typeface="+mn-cs"/>
              </a:rPr>
              <a:t>polícia</a:t>
            </a:r>
          </a:p>
          <a:p>
            <a:pPr marL="311053" marR="0" lvl="0" indent="-311053" algn="l" defTabSz="414772"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k-SK" sz="1700" b="0" i="0" u="none" strike="noStrike" kern="1200" cap="none" spc="0" normalizeH="0" baseline="0" noProof="0" dirty="0">
                <a:ln>
                  <a:noFill/>
                </a:ln>
                <a:solidFill>
                  <a:srgbClr val="27348B"/>
                </a:solidFill>
                <a:effectLst/>
                <a:uLnTx/>
                <a:uFillTx/>
                <a:latin typeface="Deto Grotesk" panose="00000500000000000000" pitchFamily="50" charset="-18"/>
                <a:ea typeface="+mn-ea"/>
                <a:cs typeface="+mn-cs"/>
              </a:rPr>
              <a:t>zamestnávateľ</a:t>
            </a:r>
          </a:p>
        </p:txBody>
      </p:sp>
      <p:pic>
        <p:nvPicPr>
          <p:cNvPr id="12" name="Picture 9" descr="Chart, sunburst chart&#10;&#10;Description automatically generated">
            <a:extLst>
              <a:ext uri="{FF2B5EF4-FFF2-40B4-BE49-F238E27FC236}">
                <a16:creationId xmlns:a16="http://schemas.microsoft.com/office/drawing/2014/main" id="{61C15A30-E577-4F5C-00B9-F3728EEB4D89}"/>
              </a:ext>
            </a:extLst>
          </p:cNvPr>
          <p:cNvPicPr>
            <a:picLocks noChangeAspect="1"/>
          </p:cNvPicPr>
          <p:nvPr/>
        </p:nvPicPr>
        <p:blipFill>
          <a:blip r:embed="rId2"/>
          <a:stretch>
            <a:fillRect/>
          </a:stretch>
        </p:blipFill>
        <p:spPr>
          <a:xfrm>
            <a:off x="3860208" y="2004042"/>
            <a:ext cx="7219746" cy="3995964"/>
          </a:xfrm>
          <a:prstGeom prst="rect">
            <a:avLst/>
          </a:prstGeom>
        </p:spPr>
      </p:pic>
      <p:sp>
        <p:nvSpPr>
          <p:cNvPr id="13" name="Rectangle 3">
            <a:extLst>
              <a:ext uri="{FF2B5EF4-FFF2-40B4-BE49-F238E27FC236}">
                <a16:creationId xmlns:a16="http://schemas.microsoft.com/office/drawing/2014/main" id="{FBEBFA33-2CAA-1111-3C92-0F3A9A9F8DB5}"/>
              </a:ext>
            </a:extLst>
          </p:cNvPr>
          <p:cNvSpPr>
            <a:spLocks noChangeArrowheads="1"/>
          </p:cNvSpPr>
          <p:nvPr/>
        </p:nvSpPr>
        <p:spPr bwMode="auto">
          <a:xfrm>
            <a:off x="-116671" y="6152811"/>
            <a:ext cx="7436046" cy="4308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1" tIns="45716" rIns="91431" bIns="45716" numCol="1" anchor="ctr" anchorCtr="0" compatLnSpc="1">
            <a:prstTxWarp prst="textNoShape">
              <a:avLst/>
            </a:prstTxWarp>
            <a:spAutoFit/>
          </a:bodyPr>
          <a:lstStyle/>
          <a:p>
            <a:pPr marL="0" marR="0" lvl="0" indent="0" algn="ctr" defTabSz="914323" rtl="0" eaLnBrk="0" fontAlgn="base" latinLnBrk="0" hangingPunct="0">
              <a:lnSpc>
                <a:spcPct val="100000"/>
              </a:lnSpc>
              <a:spcBef>
                <a:spcPct val="0"/>
              </a:spcBef>
              <a:spcAft>
                <a:spcPct val="0"/>
              </a:spcAft>
              <a:buClrTx/>
              <a:buSzTx/>
              <a:buFontTx/>
              <a:buNone/>
              <a:tabLst/>
              <a:defRPr/>
            </a:pPr>
            <a:r>
              <a:rPr kumimoji="0" lang="sk-SK" altLang="sk-SK" sz="1100" b="0" i="0" u="none" strike="noStrike" kern="1200" cap="none" spc="0" normalizeH="0" baseline="0" noProof="0" dirty="0">
                <a:ln>
                  <a:noFill/>
                </a:ln>
                <a:solidFill>
                  <a:srgbClr val="27348B"/>
                </a:solidFill>
                <a:effectLst/>
                <a:uLnTx/>
                <a:uFillTx/>
                <a:latin typeface="Deto Grotesk" panose="00000500000000000000" pitchFamily="50" charset="-18"/>
                <a:ea typeface="Calibri" panose="020F0502020204030204" pitchFamily="34" charset="0"/>
                <a:cs typeface="Arial"/>
              </a:rPr>
              <a:t>Zdroj: FOCUS pre Úrad na ochranu oznamovateľov, 1017 respondentov, zber údajov: </a:t>
            </a:r>
            <a:r>
              <a:rPr kumimoji="0" lang="sk-SK" sz="1100" b="0" i="0" u="none" strike="noStrike" kern="1200" cap="none" spc="0" normalizeH="0" baseline="0" noProof="0" dirty="0">
                <a:ln>
                  <a:noFill/>
                </a:ln>
                <a:solidFill>
                  <a:srgbClr val="27348B"/>
                </a:solidFill>
                <a:effectLst/>
                <a:uLnTx/>
                <a:uFillTx/>
                <a:latin typeface="Deto Grotesk" panose="00000500000000000000" pitchFamily="50" charset="-18"/>
              </a:rPr>
              <a:t>19.1. – 26.1. 2022</a:t>
            </a:r>
            <a:endParaRPr kumimoji="0" lang="sk-SK" sz="1100" b="0" i="0" u="none" strike="noStrike" kern="1200" cap="none" spc="0" normalizeH="0" baseline="0" noProof="0" dirty="0">
              <a:ln>
                <a:noFill/>
              </a:ln>
              <a:solidFill>
                <a:srgbClr val="27348B"/>
              </a:solidFill>
              <a:effectLst/>
              <a:uLnTx/>
              <a:uFillTx/>
              <a:latin typeface="Deto Grotesk" panose="00000500000000000000" pitchFamily="50" charset="-18"/>
              <a:cs typeface="Arial"/>
            </a:endParaRPr>
          </a:p>
          <a:p>
            <a:pPr marL="0" marR="0" lvl="0" indent="0" algn="ctr" defTabSz="914323" rtl="0" eaLnBrk="0" fontAlgn="base" latinLnBrk="0" hangingPunct="0">
              <a:lnSpc>
                <a:spcPct val="100000"/>
              </a:lnSpc>
              <a:spcBef>
                <a:spcPct val="0"/>
              </a:spcBef>
              <a:spcAft>
                <a:spcPct val="0"/>
              </a:spcAft>
              <a:buClrTx/>
              <a:buSzTx/>
              <a:buFontTx/>
              <a:buNone/>
              <a:tabLst/>
              <a:defRPr/>
            </a:pPr>
            <a:endParaRPr kumimoji="0" lang="sk-SK" altLang="sk-SK" sz="1100" b="0" i="0" u="none" strike="noStrike" kern="1200" cap="none" spc="0" normalizeH="0" baseline="0" noProof="0" dirty="0">
              <a:ln>
                <a:noFill/>
              </a:ln>
              <a:solidFill>
                <a:srgbClr val="000000"/>
              </a:solidFill>
              <a:effectLst/>
              <a:uLnTx/>
              <a:uFillTx/>
              <a:latin typeface="Deto Grotesk" panose="00000500000000000000" pitchFamily="50" charset="-18"/>
              <a:cs typeface="Arial" panose="020B0604020202020204" pitchFamily="34" charset="0"/>
            </a:endParaRPr>
          </a:p>
        </p:txBody>
      </p:sp>
    </p:spTree>
    <p:extLst>
      <p:ext uri="{BB962C8B-B14F-4D97-AF65-F5344CB8AC3E}">
        <p14:creationId xmlns:p14="http://schemas.microsoft.com/office/powerpoint/2010/main" val="33230158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pic>
        <p:nvPicPr>
          <p:cNvPr id="3" name="Obrázok 2">
            <a:extLst>
              <a:ext uri="{FF2B5EF4-FFF2-40B4-BE49-F238E27FC236}">
                <a16:creationId xmlns:a16="http://schemas.microsoft.com/office/drawing/2014/main" id="{A225C0CB-3CB2-7EA6-0C99-E200C484DA00}"/>
              </a:ext>
            </a:extLst>
          </p:cNvPr>
          <p:cNvPicPr>
            <a:picLocks/>
          </p:cNvPicPr>
          <p:nvPr>
            <p:custDataLst>
              <p:tags r:id="rId2"/>
            </p:custDataLst>
          </p:nvPr>
        </p:nvPicPr>
        <p:blipFill>
          <a:blip r:embed="rId6"/>
          <a:stretch>
            <a:fillRect/>
          </a:stretch>
        </p:blipFill>
        <p:spPr>
          <a:xfrm>
            <a:off x="3131162" y="460850"/>
            <a:ext cx="1219088" cy="510078"/>
          </a:xfrm>
          <a:prstGeom prst="rect">
            <a:avLst/>
          </a:prstGeom>
        </p:spPr>
      </p:pic>
      <p:pic>
        <p:nvPicPr>
          <p:cNvPr id="5" name="Obrázok 4">
            <a:extLst>
              <a:ext uri="{FF2B5EF4-FFF2-40B4-BE49-F238E27FC236}">
                <a16:creationId xmlns:a16="http://schemas.microsoft.com/office/drawing/2014/main" id="{196167AD-11C8-E784-551E-7E3FD3D36A9A}"/>
              </a:ext>
            </a:extLst>
          </p:cNvPr>
          <p:cNvPicPr>
            <a:picLocks/>
          </p:cNvPicPr>
          <p:nvPr>
            <p:custDataLst>
              <p:tags r:id="rId3"/>
            </p:custDataLst>
          </p:nvPr>
        </p:nvPicPr>
        <p:blipFill>
          <a:blip r:embed="rId7"/>
          <a:stretch>
            <a:fillRect/>
          </a:stretch>
        </p:blipFill>
        <p:spPr>
          <a:xfrm>
            <a:off x="461408" y="2209913"/>
            <a:ext cx="2438176" cy="2438176"/>
          </a:xfrm>
          <a:prstGeom prst="rect">
            <a:avLst/>
          </a:prstGeom>
        </p:spPr>
      </p:pic>
      <p:sp>
        <p:nvSpPr>
          <p:cNvPr id="6" name="Obdĺžnik 5">
            <a:extLst>
              <a:ext uri="{FF2B5EF4-FFF2-40B4-BE49-F238E27FC236}">
                <a16:creationId xmlns:a16="http://schemas.microsoft.com/office/drawing/2014/main" id="{340DB680-522E-272D-1453-DC0B519F524E}"/>
              </a:ext>
            </a:extLst>
          </p:cNvPr>
          <p:cNvSpPr/>
          <p:nvPr>
            <p:custDataLst>
              <p:tags r:id="rId4"/>
            </p:custDataLst>
          </p:nvPr>
        </p:nvSpPr>
        <p:spPr>
          <a:xfrm>
            <a:off x="3321741" y="2027765"/>
            <a:ext cx="8600583" cy="1714500"/>
          </a:xfrm>
          <a:prstGeom prst="rect">
            <a:avLst/>
          </a:prstGeom>
          <a:noFill/>
          <a:ln w="12700" cap="flat" cmpd="sng" algn="ctr">
            <a:noFill/>
            <a:prstDash val="solid"/>
            <a:miter lim="800000"/>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14772"/>
            <a:r>
              <a:rPr lang="sk-SK" sz="2100" b="1" dirty="0">
                <a:solidFill>
                  <a:srgbClr val="27348B"/>
                </a:solidFill>
                <a:latin typeface="Deto Grotesk" panose="00000500000000000000" pitchFamily="50" charset="-18"/>
              </a:rPr>
              <a:t>Ktorému z uvedených subjektov sú najviac ochotní obyvatelia Slovenska oznámiť korupciu alebo podvody ?</a:t>
            </a:r>
          </a:p>
        </p:txBody>
      </p:sp>
      <p:sp>
        <p:nvSpPr>
          <p:cNvPr id="2" name="BlokTextu 1">
            <a:extLst>
              <a:ext uri="{FF2B5EF4-FFF2-40B4-BE49-F238E27FC236}">
                <a16:creationId xmlns:a16="http://schemas.microsoft.com/office/drawing/2014/main" id="{7359F53C-711A-DFC8-DA9A-E87DA124B8A4}"/>
              </a:ext>
            </a:extLst>
          </p:cNvPr>
          <p:cNvSpPr txBox="1"/>
          <p:nvPr/>
        </p:nvSpPr>
        <p:spPr>
          <a:xfrm>
            <a:off x="4464137" y="3429000"/>
            <a:ext cx="2325962" cy="1200329"/>
          </a:xfrm>
          <a:prstGeom prst="rect">
            <a:avLst/>
          </a:prstGeom>
          <a:noFill/>
        </p:spPr>
        <p:txBody>
          <a:bodyPr wrap="square">
            <a:spAutoFit/>
          </a:bodyPr>
          <a:lstStyle/>
          <a:p>
            <a:pPr marR="0" lvl="0" algn="l" defTabSz="414772" rtl="0" eaLnBrk="1" fontAlgn="auto" latinLnBrk="0" hangingPunct="1">
              <a:lnSpc>
                <a:spcPct val="100000"/>
              </a:lnSpc>
              <a:spcBef>
                <a:spcPts val="0"/>
              </a:spcBef>
              <a:spcAft>
                <a:spcPts val="0"/>
              </a:spcAft>
              <a:buClrTx/>
              <a:buSzTx/>
              <a:tabLst/>
              <a:defRPr/>
            </a:pPr>
            <a:r>
              <a:rPr kumimoji="0" lang="sk-SK" b="0" i="0" u="none" strike="noStrike" kern="1200" cap="none" spc="0" normalizeH="0" baseline="0" noProof="0" dirty="0">
                <a:ln>
                  <a:noFill/>
                </a:ln>
                <a:solidFill>
                  <a:srgbClr val="27348B"/>
                </a:solidFill>
                <a:effectLst/>
                <a:uLnTx/>
                <a:uFillTx/>
                <a:latin typeface="Deto Grotesk" panose="00000500000000000000" pitchFamily="50" charset="-18"/>
                <a:ea typeface="+mn-ea"/>
                <a:cs typeface="+mn-cs"/>
              </a:rPr>
              <a:t>A) médiá</a:t>
            </a:r>
          </a:p>
          <a:p>
            <a:pPr marR="0" lvl="0" algn="l" defTabSz="414772" rtl="0" eaLnBrk="1" fontAlgn="auto" latinLnBrk="0" hangingPunct="1">
              <a:lnSpc>
                <a:spcPct val="100000"/>
              </a:lnSpc>
              <a:spcBef>
                <a:spcPts val="0"/>
              </a:spcBef>
              <a:spcAft>
                <a:spcPts val="0"/>
              </a:spcAft>
              <a:buClrTx/>
              <a:buSzTx/>
              <a:tabLst/>
              <a:defRPr/>
            </a:pPr>
            <a:r>
              <a:rPr kumimoji="0" lang="sk-SK" b="0" i="0" u="none" strike="noStrike" kern="1200" cap="none" spc="0" normalizeH="0" baseline="0" noProof="0" dirty="0">
                <a:ln>
                  <a:noFill/>
                </a:ln>
                <a:solidFill>
                  <a:srgbClr val="27348B"/>
                </a:solidFill>
                <a:effectLst/>
                <a:uLnTx/>
                <a:uFillTx/>
                <a:latin typeface="Deto Grotesk" panose="00000500000000000000" pitchFamily="50" charset="-18"/>
                <a:ea typeface="+mn-ea"/>
                <a:cs typeface="+mn-cs"/>
              </a:rPr>
              <a:t>B) NGO</a:t>
            </a:r>
          </a:p>
          <a:p>
            <a:pPr marR="0" lvl="0" algn="l" defTabSz="414772" rtl="0" eaLnBrk="1" fontAlgn="auto" latinLnBrk="0" hangingPunct="1">
              <a:lnSpc>
                <a:spcPct val="100000"/>
              </a:lnSpc>
              <a:spcBef>
                <a:spcPts val="0"/>
              </a:spcBef>
              <a:spcAft>
                <a:spcPts val="0"/>
              </a:spcAft>
              <a:buClrTx/>
              <a:buSzTx/>
              <a:tabLst/>
              <a:defRPr/>
            </a:pPr>
            <a:r>
              <a:rPr kumimoji="0" lang="sk-SK" b="0" i="0" u="none" strike="noStrike" kern="1200" cap="none" spc="0" normalizeH="0" baseline="0" noProof="0" dirty="0">
                <a:ln>
                  <a:noFill/>
                </a:ln>
                <a:solidFill>
                  <a:srgbClr val="27348B"/>
                </a:solidFill>
                <a:effectLst/>
                <a:uLnTx/>
                <a:uFillTx/>
                <a:latin typeface="Deto Grotesk" panose="00000500000000000000" pitchFamily="50" charset="-18"/>
                <a:ea typeface="+mn-ea"/>
                <a:cs typeface="+mn-cs"/>
              </a:rPr>
              <a:t>C) polícia</a:t>
            </a:r>
          </a:p>
          <a:p>
            <a:pPr marR="0" lvl="0" algn="l" defTabSz="414772" rtl="0" eaLnBrk="1" fontAlgn="auto" latinLnBrk="0" hangingPunct="1">
              <a:lnSpc>
                <a:spcPct val="100000"/>
              </a:lnSpc>
              <a:spcBef>
                <a:spcPts val="0"/>
              </a:spcBef>
              <a:spcAft>
                <a:spcPts val="0"/>
              </a:spcAft>
              <a:buClrTx/>
              <a:buSzTx/>
              <a:tabLst/>
              <a:defRPr/>
            </a:pPr>
            <a:r>
              <a:rPr kumimoji="0" lang="sk-SK" b="0" i="0" u="none" strike="noStrike" kern="1200" cap="none" spc="0" normalizeH="0" baseline="0" noProof="0" dirty="0">
                <a:ln>
                  <a:noFill/>
                </a:ln>
                <a:solidFill>
                  <a:srgbClr val="27348B"/>
                </a:solidFill>
                <a:effectLst/>
                <a:uLnTx/>
                <a:uFillTx/>
                <a:latin typeface="Deto Grotesk" panose="00000500000000000000" pitchFamily="50" charset="-18"/>
                <a:ea typeface="+mn-ea"/>
                <a:cs typeface="+mn-cs"/>
              </a:rPr>
              <a:t>D) zamestnávateľ</a:t>
            </a:r>
          </a:p>
        </p:txBody>
      </p:sp>
    </p:spTree>
    <p:custDataLst>
      <p:tags r:id="rId1"/>
    </p:custDataLst>
    <p:extLst>
      <p:ext uri="{BB962C8B-B14F-4D97-AF65-F5344CB8AC3E}">
        <p14:creationId xmlns:p14="http://schemas.microsoft.com/office/powerpoint/2010/main" val="1347988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 tmFilter="0, 0; .2, .5; .8, .5; 1, 0"/>
                                        <p:tgtEl>
                                          <p:spTgt spid="6"/>
                                        </p:tgtEl>
                                      </p:cBhvr>
                                    </p:animEffect>
                                    <p:animScale>
                                      <p:cBhvr>
                                        <p:cTn id="7" dur="25"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Nadpis 1">
            <a:extLst>
              <a:ext uri="{FF2B5EF4-FFF2-40B4-BE49-F238E27FC236}">
                <a16:creationId xmlns:a16="http://schemas.microsoft.com/office/drawing/2014/main" id="{9FABBE26-EDDD-4481-9414-59B5DBD17701}"/>
              </a:ext>
            </a:extLst>
          </p:cNvPr>
          <p:cNvSpPr txBox="1">
            <a:spLocks/>
          </p:cNvSpPr>
          <p:nvPr/>
        </p:nvSpPr>
        <p:spPr>
          <a:xfrm>
            <a:off x="838200" y="174590"/>
            <a:ext cx="10515600"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defTabSz="914400" rtl="0" eaLnBrk="1" fontAlgn="auto" latinLnBrk="0" hangingPunct="1">
              <a:lnSpc>
                <a:spcPct val="90000"/>
              </a:lnSpc>
              <a:spcBef>
                <a:spcPct val="0"/>
              </a:spcBef>
              <a:spcAft>
                <a:spcPts val="0"/>
              </a:spcAft>
              <a:buClrTx/>
              <a:buSzTx/>
              <a:buFontTx/>
              <a:buNone/>
              <a:tabLst/>
              <a:defRPr/>
            </a:pPr>
            <a:r>
              <a:rPr kumimoji="0" lang="sk-SK" sz="3200" b="1" i="0" u="none" strike="noStrike" kern="1200" cap="none" spc="0" normalizeH="0" baseline="0" noProof="0" dirty="0">
                <a:ln>
                  <a:noFill/>
                </a:ln>
                <a:solidFill>
                  <a:srgbClr val="FFFFFF"/>
                </a:solidFill>
                <a:effectLst/>
                <a:uLnTx/>
                <a:uFillTx/>
                <a:latin typeface="Deto Grotesk" panose="00000500000000000000" pitchFamily="50" charset="-18"/>
                <a:ea typeface="+mj-ea"/>
                <a:cs typeface="Arial"/>
              </a:rPr>
              <a:t>Komu sú Slováci ochotní oznamovať korupciu</a:t>
            </a:r>
            <a:endParaRPr kumimoji="0" lang="sk-SK" sz="3200" b="1" i="0" u="none" strike="noStrike" kern="1200" cap="none" spc="0" normalizeH="0" baseline="0" noProof="0" dirty="0">
              <a:ln>
                <a:noFill/>
              </a:ln>
              <a:solidFill>
                <a:srgbClr val="FFFFFF"/>
              </a:solidFill>
              <a:effectLst/>
              <a:uLnTx/>
              <a:uFillTx/>
              <a:latin typeface="Deto Grotesk" panose="00000500000000000000" pitchFamily="50" charset="-18"/>
              <a:ea typeface="+mj-ea"/>
              <a:cs typeface="Arial" panose="020B0604020202020204" pitchFamily="34" charset="0"/>
            </a:endParaRPr>
          </a:p>
        </p:txBody>
      </p:sp>
      <p:pic>
        <p:nvPicPr>
          <p:cNvPr id="9" name="Obrázok 8">
            <a:extLst>
              <a:ext uri="{FF2B5EF4-FFF2-40B4-BE49-F238E27FC236}">
                <a16:creationId xmlns:a16="http://schemas.microsoft.com/office/drawing/2014/main" id="{D9609AB8-BF71-4DF0-98D4-C3F3B8CF284C}"/>
              </a:ext>
            </a:extLst>
          </p:cNvPr>
          <p:cNvPicPr>
            <a:picLocks noChangeAspect="1"/>
          </p:cNvPicPr>
          <p:nvPr/>
        </p:nvPicPr>
        <p:blipFill>
          <a:blip r:embed="rId2"/>
          <a:stretch>
            <a:fillRect/>
          </a:stretch>
        </p:blipFill>
        <p:spPr>
          <a:xfrm>
            <a:off x="2681826" y="1718925"/>
            <a:ext cx="6828348" cy="3839939"/>
          </a:xfrm>
          <a:prstGeom prst="rect">
            <a:avLst/>
          </a:prstGeom>
        </p:spPr>
      </p:pic>
      <p:sp>
        <p:nvSpPr>
          <p:cNvPr id="10" name="Rectangle 3">
            <a:extLst>
              <a:ext uri="{FF2B5EF4-FFF2-40B4-BE49-F238E27FC236}">
                <a16:creationId xmlns:a16="http://schemas.microsoft.com/office/drawing/2014/main" id="{30A989AE-A88C-35E1-BAD4-334068F593BE}"/>
              </a:ext>
            </a:extLst>
          </p:cNvPr>
          <p:cNvSpPr>
            <a:spLocks noChangeArrowheads="1"/>
          </p:cNvSpPr>
          <p:nvPr/>
        </p:nvSpPr>
        <p:spPr bwMode="auto">
          <a:xfrm>
            <a:off x="-36216" y="6286376"/>
            <a:ext cx="7436046" cy="4753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1" tIns="45716" rIns="91431" bIns="45716" numCol="1" anchor="ctr" anchorCtr="0" compatLnSpc="1">
            <a:prstTxWarp prst="textNoShape">
              <a:avLst/>
            </a:prstTxWarp>
            <a:spAutoFit/>
          </a:bodyPr>
          <a:lstStyle/>
          <a:p>
            <a:pPr marL="0" marR="0" lvl="0" indent="0" algn="ctr" defTabSz="914323" rtl="0" eaLnBrk="0" fontAlgn="base" latinLnBrk="0" hangingPunct="0">
              <a:lnSpc>
                <a:spcPct val="100000"/>
              </a:lnSpc>
              <a:spcBef>
                <a:spcPct val="0"/>
              </a:spcBef>
              <a:spcAft>
                <a:spcPct val="0"/>
              </a:spcAft>
              <a:buClrTx/>
              <a:buSzTx/>
              <a:buFontTx/>
              <a:buNone/>
              <a:tabLst/>
              <a:defRPr/>
            </a:pPr>
            <a:r>
              <a:rPr kumimoji="0" lang="sk-SK" altLang="sk-SK" sz="1100" b="0" i="0" u="none" strike="noStrike" kern="1200" cap="none" spc="0" normalizeH="0" baseline="0" noProof="0" dirty="0">
                <a:ln>
                  <a:noFill/>
                </a:ln>
                <a:solidFill>
                  <a:srgbClr val="27348B"/>
                </a:solidFill>
                <a:effectLst/>
                <a:uLnTx/>
                <a:uFillTx/>
                <a:latin typeface="Deto Grotesk" panose="00000500000000000000" pitchFamily="50" charset="-18"/>
                <a:ea typeface="Calibri" panose="020F0502020204030204" pitchFamily="34" charset="0"/>
                <a:cs typeface="Arial"/>
              </a:rPr>
              <a:t>Zdroj: FOCUS pre Úrad na ochranu oznamovateľov, 1017 respondentov, zber údajov: </a:t>
            </a:r>
            <a:r>
              <a:rPr kumimoji="0" lang="sk-SK" sz="1100" b="0" i="0" u="none" strike="noStrike" kern="1200" cap="none" spc="0" normalizeH="0" baseline="0" noProof="0" dirty="0">
                <a:ln>
                  <a:noFill/>
                </a:ln>
                <a:solidFill>
                  <a:srgbClr val="27348B"/>
                </a:solidFill>
                <a:effectLst/>
                <a:uLnTx/>
                <a:uFillTx/>
                <a:latin typeface="Deto Grotesk" panose="00000500000000000000" pitchFamily="50" charset="-18"/>
              </a:rPr>
              <a:t>19.1. – 26.1. 2022</a:t>
            </a:r>
            <a:endParaRPr kumimoji="0" lang="sk-SK" sz="1100" b="0" i="0" u="none" strike="noStrike" kern="1200" cap="none" spc="0" normalizeH="0" baseline="0" noProof="0" dirty="0">
              <a:ln>
                <a:noFill/>
              </a:ln>
              <a:solidFill>
                <a:srgbClr val="27348B"/>
              </a:solidFill>
              <a:effectLst/>
              <a:uLnTx/>
              <a:uFillTx/>
              <a:latin typeface="Deto Grotesk" panose="00000500000000000000" pitchFamily="50" charset="-18"/>
              <a:cs typeface="Arial"/>
            </a:endParaRPr>
          </a:p>
          <a:p>
            <a:pPr marL="0" marR="0" lvl="0" indent="0" algn="ctr" defTabSz="914323" rtl="0" eaLnBrk="0" fontAlgn="base" latinLnBrk="0" hangingPunct="0">
              <a:lnSpc>
                <a:spcPct val="100000"/>
              </a:lnSpc>
              <a:spcBef>
                <a:spcPct val="0"/>
              </a:spcBef>
              <a:spcAft>
                <a:spcPct val="0"/>
              </a:spcAft>
              <a:buClrTx/>
              <a:buSzTx/>
              <a:buFontTx/>
              <a:buNone/>
              <a:tabLst/>
              <a:defRPr/>
            </a:pPr>
            <a:endParaRPr kumimoji="0" lang="sk-SK" altLang="sk-SK" sz="14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2" name="Nadpis 2">
            <a:extLst>
              <a:ext uri="{FF2B5EF4-FFF2-40B4-BE49-F238E27FC236}">
                <a16:creationId xmlns:a16="http://schemas.microsoft.com/office/drawing/2014/main" id="{07D55531-0213-5B5E-3D5F-B05477C41F7A}"/>
              </a:ext>
            </a:extLst>
          </p:cNvPr>
          <p:cNvSpPr txBox="1">
            <a:spLocks/>
          </p:cNvSpPr>
          <p:nvPr/>
        </p:nvSpPr>
        <p:spPr>
          <a:xfrm>
            <a:off x="0" y="234764"/>
            <a:ext cx="12192000" cy="895168"/>
          </a:xfrm>
          <a:prstGeom prst="rect">
            <a:avLst/>
          </a:prstGeom>
          <a:solidFill>
            <a:srgbClr val="27348B"/>
          </a:solidFill>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sk-SK" sz="2900" b="1" dirty="0">
                <a:solidFill>
                  <a:srgbClr val="FFFFFF"/>
                </a:solidFill>
                <a:latin typeface="Deto Grotesk" panose="00000500000000000000" pitchFamily="50" charset="-18"/>
                <a:cs typeface="Arial"/>
              </a:rPr>
              <a:t>  Slováci sú najviac ochotní oznamovať korupciu zamestnávateľovi</a:t>
            </a:r>
            <a:endParaRPr lang="en-GB" sz="2900" b="1" dirty="0">
              <a:solidFill>
                <a:srgbClr val="FFFFFF"/>
              </a:solidFill>
              <a:latin typeface="Deto Grotesk" panose="00000500000000000000" pitchFamily="50" charset="-18"/>
              <a:cs typeface="Arial"/>
            </a:endParaRPr>
          </a:p>
        </p:txBody>
      </p:sp>
      <p:sp>
        <p:nvSpPr>
          <p:cNvPr id="3" name="Rectangle 3">
            <a:extLst>
              <a:ext uri="{FF2B5EF4-FFF2-40B4-BE49-F238E27FC236}">
                <a16:creationId xmlns:a16="http://schemas.microsoft.com/office/drawing/2014/main" id="{10194923-935E-46AC-8BEB-329AED85ACD1}"/>
              </a:ext>
            </a:extLst>
          </p:cNvPr>
          <p:cNvSpPr>
            <a:spLocks noChangeArrowheads="1"/>
          </p:cNvSpPr>
          <p:nvPr/>
        </p:nvSpPr>
        <p:spPr bwMode="auto">
          <a:xfrm>
            <a:off x="420435" y="6050758"/>
            <a:ext cx="7436046" cy="4308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1" tIns="45716" rIns="91431" bIns="45716" numCol="1" anchor="ctr" anchorCtr="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k-SK" sz="1100" i="0" u="none" strike="noStrike" kern="1200" cap="none" spc="0" normalizeH="0" baseline="0" noProof="0" dirty="0">
                <a:ln>
                  <a:noFill/>
                </a:ln>
                <a:solidFill>
                  <a:srgbClr val="27348B"/>
                </a:solidFill>
                <a:effectLst/>
                <a:highlight>
                  <a:srgbClr val="FFFFFF"/>
                </a:highlight>
                <a:uLnTx/>
                <a:uFillTx/>
                <a:latin typeface="Deto Grotesk" panose="00000500000000000000" pitchFamily="50" charset="-18"/>
                <a:ea typeface="+mn-ea"/>
                <a:cs typeface="Arial"/>
              </a:rPr>
              <a:t>Ak by ste boli svedkom korupcie / podvodu na pracovisku, boli by ste ochotný/á oznámiť to? </a:t>
            </a:r>
            <a:endParaRPr kumimoji="0" lang="sk-SK" sz="1100" i="0" u="none" strike="noStrike" kern="1200" cap="none" spc="0" normalizeH="0" baseline="0" noProof="0" dirty="0">
              <a:ln>
                <a:noFill/>
              </a:ln>
              <a:solidFill>
                <a:srgbClr val="27348B"/>
              </a:solidFill>
              <a:effectLst/>
              <a:highlight>
                <a:srgbClr val="FFFFFF"/>
              </a:highlight>
              <a:uLnTx/>
              <a:uFillTx/>
              <a:latin typeface="Deto Grotesk" panose="00000500000000000000" pitchFamily="50" charset="-18"/>
              <a:ea typeface="+mn-ea"/>
              <a:cs typeface="Arial" panose="020B0604020202020204" pitchFamily="34" charset="0"/>
            </a:endParaRPr>
          </a:p>
          <a:p>
            <a:pPr marL="0" marR="0" lvl="0" indent="0" algn="ctr" defTabSz="914323" rtl="0" eaLnBrk="0" fontAlgn="base" latinLnBrk="0" hangingPunct="0">
              <a:lnSpc>
                <a:spcPct val="100000"/>
              </a:lnSpc>
              <a:spcBef>
                <a:spcPct val="0"/>
              </a:spcBef>
              <a:spcAft>
                <a:spcPct val="0"/>
              </a:spcAft>
              <a:buClrTx/>
              <a:buSzTx/>
              <a:buFontTx/>
              <a:buNone/>
              <a:tabLst/>
              <a:defRPr/>
            </a:pPr>
            <a:endParaRPr kumimoji="0" lang="sk-SK" altLang="sk-SK" sz="1100" b="0" i="0" u="none" strike="noStrike" kern="1200" cap="none" spc="0" normalizeH="0" baseline="0" noProof="0" dirty="0">
              <a:ln>
                <a:noFill/>
              </a:ln>
              <a:solidFill>
                <a:srgbClr val="000000"/>
              </a:solidFill>
              <a:effectLst/>
              <a:uLnTx/>
              <a:uFillTx/>
              <a:latin typeface="Deto Grotesk" panose="00000500000000000000" pitchFamily="50" charset="-18"/>
              <a:cs typeface="Arial" panose="020B0604020202020204" pitchFamily="34" charset="0"/>
            </a:endParaRPr>
          </a:p>
        </p:txBody>
      </p:sp>
    </p:spTree>
    <p:extLst>
      <p:ext uri="{BB962C8B-B14F-4D97-AF65-F5344CB8AC3E}">
        <p14:creationId xmlns:p14="http://schemas.microsoft.com/office/powerpoint/2010/main" val="42281589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27348B"/>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026D8DD-7D7C-3043-A295-ECB392DAA46B}"/>
              </a:ext>
            </a:extLst>
          </p:cNvPr>
          <p:cNvSpPr txBox="1"/>
          <p:nvPr/>
        </p:nvSpPr>
        <p:spPr>
          <a:xfrm>
            <a:off x="2369990" y="3662370"/>
            <a:ext cx="7477943" cy="1390702"/>
          </a:xfrm>
          <a:prstGeom prst="rect">
            <a:avLst/>
          </a:prstGeom>
          <a:noFill/>
        </p:spPr>
        <p:txBody>
          <a:bodyPr wrap="square" rtlCol="0">
            <a:spAutoFit/>
          </a:bodyPr>
          <a:lstStyle/>
          <a:p>
            <a:pPr algn="ctr" defTabSz="414772"/>
            <a:r>
              <a:rPr lang="en-SK" sz="8437" spc="272" dirty="0">
                <a:solidFill>
                  <a:srgbClr val="E73458"/>
                </a:solidFill>
                <a:latin typeface="Komu B" panose="02010603030100000000" pitchFamily="2" charset="77"/>
              </a:rPr>
              <a:t>VEREJNÝ ZÁUJEM</a:t>
            </a:r>
          </a:p>
        </p:txBody>
      </p:sp>
      <p:pic>
        <p:nvPicPr>
          <p:cNvPr id="3" name="Picture 2" descr="Logo&#10;&#10;Description automatically generated">
            <a:extLst>
              <a:ext uri="{FF2B5EF4-FFF2-40B4-BE49-F238E27FC236}">
                <a16:creationId xmlns:a16="http://schemas.microsoft.com/office/drawing/2014/main" id="{A8E30E3D-36DB-0948-B02A-BB13A2868DCB}"/>
              </a:ext>
            </a:extLst>
          </p:cNvPr>
          <p:cNvPicPr>
            <a:picLocks noChangeAspect="1"/>
          </p:cNvPicPr>
          <p:nvPr/>
        </p:nvPicPr>
        <p:blipFill>
          <a:blip r:embed="rId2"/>
          <a:stretch>
            <a:fillRect/>
          </a:stretch>
        </p:blipFill>
        <p:spPr>
          <a:xfrm>
            <a:off x="2644677" y="686317"/>
            <a:ext cx="6895444" cy="2984701"/>
          </a:xfrm>
          <a:prstGeom prst="rect">
            <a:avLst/>
          </a:prstGeom>
        </p:spPr>
      </p:pic>
    </p:spTree>
    <p:extLst>
      <p:ext uri="{BB962C8B-B14F-4D97-AF65-F5344CB8AC3E}">
        <p14:creationId xmlns:p14="http://schemas.microsoft.com/office/powerpoint/2010/main" val="385498345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LIDO_METADATA" val="eyJUaW1lc3RhbXAiOjE2NTIwNzg0MDl9"/>
  <p:tag name="SLIDO_TYPE" val="SlidoPoll"/>
  <p:tag name="SLIDO_POLL_UUID" val="61d6b3e3-d922-4e90-ab19-b3ca3bbef479"/>
  <p:tag name="SLIDO_TIMELINE" val="W3sicG9sbFF1ZXN0aW9uVXVpZCI6ImRjNzEzMGZlLWM0YjEtNDc5Mi04ODQ3LWM3ZDcwNTc0M2E4ZiIsInNob3dSZXN1bHRzIjpmYWxzZSwic2hvd0NvcnJlY3RBbnN3ZXJzIjpmYWxzZSwidm90aW5nTG9ja2VkIjpmYWxzZX0seyJwb2xsUXVlc3Rpb25VdWlkIjoiZGM3MTMwZmUtYzRiMS00NzkyLTg4NDctYzdkNzA1NzQzYThmIiwic2hvd1Jlc3VsdHMiOnRydWUsInNob3dDb3JyZWN0QW5zd2VycyI6ZmFsc2UsInZvdGluZ0xvY2tlZCI6ZmFsc2V9XQ=="/>
</p:tagLst>
</file>

<file path=ppt/tags/tag10.xml><?xml version="1.0" encoding="utf-8"?>
<p:tagLst xmlns:a="http://schemas.openxmlformats.org/drawingml/2006/main" xmlns:r="http://schemas.openxmlformats.org/officeDocument/2006/relationships" xmlns:p="http://schemas.openxmlformats.org/presentationml/2006/main">
  <p:tag name="SLIDO_ELEMENT" val="title"/>
</p:tagLst>
</file>

<file path=ppt/tags/tag11.xml><?xml version="1.0" encoding="utf-8"?>
<p:tagLst xmlns:a="http://schemas.openxmlformats.org/drawingml/2006/main" xmlns:r="http://schemas.openxmlformats.org/officeDocument/2006/relationships" xmlns:p="http://schemas.openxmlformats.org/presentationml/2006/main">
  <p:tag name="SLIDO_ELEMENT" val="title"/>
</p:tagLst>
</file>

<file path=ppt/tags/tag2.xml><?xml version="1.0" encoding="utf-8"?>
<p:tagLst xmlns:a="http://schemas.openxmlformats.org/drawingml/2006/main" xmlns:r="http://schemas.openxmlformats.org/officeDocument/2006/relationships" xmlns:p="http://schemas.openxmlformats.org/presentationml/2006/main">
  <p:tag name="SLIDO_ELEMENT" val="title"/>
</p:tagLst>
</file>

<file path=ppt/tags/tag3.xml><?xml version="1.0" encoding="utf-8"?>
<p:tagLst xmlns:a="http://schemas.openxmlformats.org/drawingml/2006/main" xmlns:r="http://schemas.openxmlformats.org/officeDocument/2006/relationships" xmlns:p="http://schemas.openxmlformats.org/presentationml/2006/main">
  <p:tag name="SLIDO_ELEMENT" val="logo"/>
</p:tagLst>
</file>

<file path=ppt/tags/tag4.xml><?xml version="1.0" encoding="utf-8"?>
<p:tagLst xmlns:a="http://schemas.openxmlformats.org/drawingml/2006/main" xmlns:r="http://schemas.openxmlformats.org/officeDocument/2006/relationships" xmlns:p="http://schemas.openxmlformats.org/presentationml/2006/main">
  <p:tag name="SLIDO_ELEMENT" val="interaction_image"/>
  <p:tag name="INTERACTION_TYPE" val="MultipleChoice"/>
</p:tagLst>
</file>

<file path=ppt/tags/tag5.xml><?xml version="1.0" encoding="utf-8"?>
<p:tagLst xmlns:a="http://schemas.openxmlformats.org/drawingml/2006/main" xmlns:r="http://schemas.openxmlformats.org/officeDocument/2006/relationships" xmlns:p="http://schemas.openxmlformats.org/presentationml/2006/main">
  <p:tag name="SLIDO_METADATA" val="eyJUaW1lc3RhbXAiOjE2NTIwNzg0MDl9"/>
  <p:tag name="SLIDO_TYPE" val="SlidoPoll"/>
  <p:tag name="SLIDO_POLL_UUID" val="61d6b3e3-d922-4e90-ab19-b3ca3bbef479"/>
  <p:tag name="SLIDO_TIMELINE" val="W3sicG9sbFF1ZXN0aW9uVXVpZCI6ImRjNzEzMGZlLWM0YjEtNDc5Mi04ODQ3LWM3ZDcwNTc0M2E4ZiIsInNob3dSZXN1bHRzIjpmYWxzZSwic2hvd0NvcnJlY3RBbnN3ZXJzIjpmYWxzZSwidm90aW5nTG9ja2VkIjpmYWxzZX0seyJwb2xsUXVlc3Rpb25VdWlkIjoiZGM3MTMwZmUtYzRiMS00NzkyLTg4NDctYzdkNzA1NzQzYThmIiwic2hvd1Jlc3VsdHMiOnRydWUsInNob3dDb3JyZWN0QW5zd2VycyI6ZmFsc2UsInZvdGluZ0xvY2tlZCI6ZmFsc2V9XQ=="/>
</p:tagLst>
</file>

<file path=ppt/tags/tag6.xml><?xml version="1.0" encoding="utf-8"?>
<p:tagLst xmlns:a="http://schemas.openxmlformats.org/drawingml/2006/main" xmlns:r="http://schemas.openxmlformats.org/officeDocument/2006/relationships" xmlns:p="http://schemas.openxmlformats.org/presentationml/2006/main">
  <p:tag name="SLIDO_ELEMENT" val="logo"/>
</p:tagLst>
</file>

<file path=ppt/tags/tag7.xml><?xml version="1.0" encoding="utf-8"?>
<p:tagLst xmlns:a="http://schemas.openxmlformats.org/drawingml/2006/main" xmlns:r="http://schemas.openxmlformats.org/officeDocument/2006/relationships" xmlns:p="http://schemas.openxmlformats.org/presentationml/2006/main">
  <p:tag name="SLIDO_ELEMENT" val="interaction_image"/>
  <p:tag name="INTERACTION_TYPE" val="MultipleChoice"/>
</p:tagLst>
</file>

<file path=ppt/tags/tag8.xml><?xml version="1.0" encoding="utf-8"?>
<p:tagLst xmlns:a="http://schemas.openxmlformats.org/drawingml/2006/main" xmlns:r="http://schemas.openxmlformats.org/officeDocument/2006/relationships" xmlns:p="http://schemas.openxmlformats.org/presentationml/2006/main">
  <p:tag name="SLIDO_ELEMENT" val="title"/>
</p:tagLst>
</file>

<file path=ppt/tags/tag9.xml><?xml version="1.0" encoding="utf-8"?>
<p:tagLst xmlns:a="http://schemas.openxmlformats.org/drawingml/2006/main" xmlns:r="http://schemas.openxmlformats.org/officeDocument/2006/relationships" xmlns:p="http://schemas.openxmlformats.org/presentationml/2006/main">
  <p:tag name="SLIDO_ELEMENT" val="title"/>
</p:tagLst>
</file>

<file path=ppt/theme/theme1.xml><?xml version="1.0" encoding="utf-8"?>
<a:theme xmlns:a="http://schemas.openxmlformats.org/drawingml/2006/main" name="Office Theme">
  <a:themeElements>
    <a:clrScheme name="Motív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Motív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tív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UOO tema">
      <a:dk1>
        <a:srgbClr val="000000"/>
      </a:dk1>
      <a:lt1>
        <a:srgbClr val="FFFFFF"/>
      </a:lt1>
      <a:dk2>
        <a:srgbClr val="27348B"/>
      </a:dk2>
      <a:lt2>
        <a:srgbClr val="E73458"/>
      </a:lt2>
      <a:accent1>
        <a:srgbClr val="27348B"/>
      </a:accent1>
      <a:accent2>
        <a:srgbClr val="6372D3"/>
      </a:accent2>
      <a:accent3>
        <a:srgbClr val="E73458"/>
      </a:accent3>
      <a:accent4>
        <a:srgbClr val="F1859B"/>
      </a:accent4>
      <a:accent5>
        <a:srgbClr val="CBD0F6"/>
      </a:accent5>
      <a:accent6>
        <a:srgbClr val="FAD6DE"/>
      </a:accent6>
      <a:hlink>
        <a:srgbClr val="E73458"/>
      </a:hlink>
      <a:folHlink>
        <a:srgbClr val="E5E5E5"/>
      </a:folHlink>
    </a:clrScheme>
    <a:fontScheme name="UOO pisma">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buSzPct val="130000"/>
          <a:defRPr sz="2000" dirty="0" smtClean="0">
            <a:solidFill>
              <a:schemeClr val="tx2"/>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UOO tema">
      <a:dk1>
        <a:srgbClr val="000000"/>
      </a:dk1>
      <a:lt1>
        <a:srgbClr val="FFFFFF"/>
      </a:lt1>
      <a:dk2>
        <a:srgbClr val="27348B"/>
      </a:dk2>
      <a:lt2>
        <a:srgbClr val="E73458"/>
      </a:lt2>
      <a:accent1>
        <a:srgbClr val="27348B"/>
      </a:accent1>
      <a:accent2>
        <a:srgbClr val="6372D3"/>
      </a:accent2>
      <a:accent3>
        <a:srgbClr val="E73458"/>
      </a:accent3>
      <a:accent4>
        <a:srgbClr val="F1859B"/>
      </a:accent4>
      <a:accent5>
        <a:srgbClr val="CBD0F6"/>
      </a:accent5>
      <a:accent6>
        <a:srgbClr val="FAD6DE"/>
      </a:accent6>
      <a:hlink>
        <a:srgbClr val="E73458"/>
      </a:hlink>
      <a:folHlink>
        <a:srgbClr val="E5E5E5"/>
      </a:folHlink>
    </a:clrScheme>
    <a:fontScheme name="UOO pisma">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buSzPct val="130000"/>
          <a:defRPr sz="2000" dirty="0" smtClean="0">
            <a:solidFill>
              <a:schemeClr val="tx2"/>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Theme">
  <a:themeElements>
    <a:clrScheme name="UOO tema">
      <a:dk1>
        <a:srgbClr val="000000"/>
      </a:dk1>
      <a:lt1>
        <a:srgbClr val="FFFFFF"/>
      </a:lt1>
      <a:dk2>
        <a:srgbClr val="27348B"/>
      </a:dk2>
      <a:lt2>
        <a:srgbClr val="E73458"/>
      </a:lt2>
      <a:accent1>
        <a:srgbClr val="27348B"/>
      </a:accent1>
      <a:accent2>
        <a:srgbClr val="6372D3"/>
      </a:accent2>
      <a:accent3>
        <a:srgbClr val="E73458"/>
      </a:accent3>
      <a:accent4>
        <a:srgbClr val="F1859B"/>
      </a:accent4>
      <a:accent5>
        <a:srgbClr val="CBD0F6"/>
      </a:accent5>
      <a:accent6>
        <a:srgbClr val="FAD6DE"/>
      </a:accent6>
      <a:hlink>
        <a:srgbClr val="E73458"/>
      </a:hlink>
      <a:folHlink>
        <a:srgbClr val="E5E5E5"/>
      </a:folHlink>
    </a:clrScheme>
    <a:fontScheme name="UOO pisma">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buSzPct val="130000"/>
          <a:defRPr sz="2000" dirty="0" smtClean="0">
            <a:solidFill>
              <a:schemeClr val="tx2"/>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Motí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4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Motí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e40651a6-755a-44da-9d34-9b84ddc6b55b">
      <UserInfo>
        <DisplayName>Ignác Brosch</DisplayName>
        <AccountId>34</AccountId>
        <AccountType/>
      </UserInfo>
      <UserInfo>
        <DisplayName>Natália Pindrochová</DisplayName>
        <AccountId>14</AccountId>
        <AccountType/>
      </UserInfo>
      <UserInfo>
        <DisplayName>Zuzana Dlugošová</DisplayName>
        <AccountId>12</AccountId>
        <AccountType/>
      </UserInfo>
    </SharedWithUsers>
    <lcf76f155ced4ddcb4097134ff3c332f xmlns="453da86e-c25c-4940-ad99-c481d0b0001d">
      <Terms xmlns="http://schemas.microsoft.com/office/infopath/2007/PartnerControls"/>
    </lcf76f155ced4ddcb4097134ff3c332f>
    <TaxCatchAll xmlns="e40651a6-755a-44da-9d34-9b84ddc6b55b"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kument" ma:contentTypeID="0x01010066874E47C0FD5B4B821F1178EC8E775E" ma:contentTypeVersion="11" ma:contentTypeDescription="Umožňuje vytvoriť nový dokument." ma:contentTypeScope="" ma:versionID="6e44fc6d7dd6e10172ea09cc1d103461">
  <xsd:schema xmlns:xsd="http://www.w3.org/2001/XMLSchema" xmlns:xs="http://www.w3.org/2001/XMLSchema" xmlns:p="http://schemas.microsoft.com/office/2006/metadata/properties" xmlns:ns2="453da86e-c25c-4940-ad99-c481d0b0001d" xmlns:ns3="e40651a6-755a-44da-9d34-9b84ddc6b55b" targetNamespace="http://schemas.microsoft.com/office/2006/metadata/properties" ma:root="true" ma:fieldsID="184001803ca49ec0498f9fc6a24582e4" ns2:_="" ns3:_="">
    <xsd:import namespace="453da86e-c25c-4940-ad99-c481d0b0001d"/>
    <xsd:import namespace="e40651a6-755a-44da-9d34-9b84ddc6b55b"/>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ObjectDetectorVersion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53da86e-c25c-4940-ad99-c481d0b0001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Značky obrázka" ma:readOnly="false" ma:fieldId="{5cf76f15-5ced-4ddc-b409-7134ff3c332f}" ma:taxonomyMulti="true" ma:sspId="3274774b-5bc3-48fa-b242-33ad00cb23d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40651a6-755a-44da-9d34-9b84ddc6b55b" elementFormDefault="qualified">
    <xsd:import namespace="http://schemas.microsoft.com/office/2006/documentManagement/types"/>
    <xsd:import namespace="http://schemas.microsoft.com/office/infopath/2007/PartnerControls"/>
    <xsd:element name="SharedWithUsers" ma:index="10" nillable="true" ma:displayName="Zdieľa sa s"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Zdieľané s podrobnosťami" ma:internalName="SharedWithDetails" ma:readOnly="true">
      <xsd:simpleType>
        <xsd:restriction base="dms:Note">
          <xsd:maxLength value="255"/>
        </xsd:restriction>
      </xsd:simpleType>
    </xsd:element>
    <xsd:element name="TaxCatchAll" ma:index="14" nillable="true" ma:displayName="Taxonomy Catch All Column" ma:hidden="true" ma:list="{ce6cb372-5722-408d-aca9-ce1250595b4f}" ma:internalName="TaxCatchAll" ma:showField="CatchAllData" ma:web="e40651a6-755a-44da-9d34-9b84ddc6b55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obsahu"/>
        <xsd:element ref="dc:title" minOccurs="0" maxOccurs="1" ma:index="4" ma:displayName="Nadpi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36CE63F-1233-42AC-963D-4964EBD10413}">
  <ds:schemaRefs>
    <ds:schemaRef ds:uri="7a9aff60-88e3-457b-9e9f-a6cba0e38fd5"/>
    <ds:schemaRef ds:uri="http://schemas.microsoft.com/office/2006/metadata/properties"/>
    <ds:schemaRef ds:uri="http://schemas.microsoft.com/office/infopath/2007/PartnerControls"/>
    <ds:schemaRef ds:uri="d0863b63-842c-48f0-b656-7ed758329286"/>
    <ds:schemaRef ds:uri="e40651a6-755a-44da-9d34-9b84ddc6b55b"/>
    <ds:schemaRef ds:uri="453da86e-c25c-4940-ad99-c481d0b0001d"/>
  </ds:schemaRefs>
</ds:datastoreItem>
</file>

<file path=customXml/itemProps2.xml><?xml version="1.0" encoding="utf-8"?>
<ds:datastoreItem xmlns:ds="http://schemas.openxmlformats.org/officeDocument/2006/customXml" ds:itemID="{6546D083-2BE8-456C-900A-86571D8155F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53da86e-c25c-4940-ad99-c481d0b0001d"/>
    <ds:schemaRef ds:uri="e40651a6-755a-44da-9d34-9b84ddc6b55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4BC9BF6-D937-449F-A3E2-DB018B0DB57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2160</TotalTime>
  <Words>1595</Words>
  <Application>Microsoft Office PowerPoint</Application>
  <PresentationFormat>Širokouhlá</PresentationFormat>
  <Paragraphs>231</Paragraphs>
  <Slides>24</Slides>
  <Notes>15</Notes>
  <HiddenSlides>0</HiddenSlides>
  <MMClips>0</MMClips>
  <ScaleCrop>false</ScaleCrop>
  <HeadingPairs>
    <vt:vector size="4" baseType="variant">
      <vt:variant>
        <vt:lpstr>Motív</vt:lpstr>
      </vt:variant>
      <vt:variant>
        <vt:i4>6</vt:i4>
      </vt:variant>
      <vt:variant>
        <vt:lpstr>Nadpisy snímok</vt:lpstr>
      </vt:variant>
      <vt:variant>
        <vt:i4>24</vt:i4>
      </vt:variant>
    </vt:vector>
  </HeadingPairs>
  <TitlesOfParts>
    <vt:vector size="30" baseType="lpstr">
      <vt:lpstr>Office Theme</vt:lpstr>
      <vt:lpstr>1_Office Theme</vt:lpstr>
      <vt:lpstr>2_Office Theme</vt:lpstr>
      <vt:lpstr>3_Office Theme</vt:lpstr>
      <vt:lpstr>Motív Office</vt:lpstr>
      <vt:lpstr>4_Office Theme</vt:lpstr>
      <vt:lpstr>Prezentácia programu PowerPoint</vt:lpstr>
      <vt:lpstr>  Čo je whistleblowing</vt:lpstr>
      <vt:lpstr>  Kto je whistleblower, teda oznamovateľ</vt:lpstr>
      <vt:lpstr>Prezentácia programu PowerPoint</vt:lpstr>
      <vt:lpstr>Prezentácia programu PowerPoint</vt:lpstr>
      <vt:lpstr>Prezentácia programu PowerPoint</vt:lpstr>
      <vt:lpstr>Prezentácia programu PowerPoint</vt:lpstr>
      <vt:lpstr>Prezentácia programu PowerPoint</vt:lpstr>
      <vt:lpstr>Prezentácia programu PowerPoint</vt:lpstr>
      <vt:lpstr>  Dôležité interné dokumenty</vt:lpstr>
      <vt:lpstr>?</vt:lpstr>
      <vt:lpstr>   Kedy je potrebné sa ozvať?</vt:lpstr>
      <vt:lpstr>Prezentácia programu PowerPoint</vt:lpstr>
      <vt:lpstr>  Interný systém podávania oznámení </vt:lpstr>
      <vt:lpstr>  Interný systém podávania oznámení</vt:lpstr>
      <vt:lpstr>  Čo má oznámenie obsahovať</vt:lpstr>
      <vt:lpstr>Prezentácia programu PowerPoint</vt:lpstr>
      <vt:lpstr>Prezentácia programu PowerPoint</vt:lpstr>
      <vt:lpstr>Prezentácia programu PowerPoint</vt:lpstr>
      <vt:lpstr>  Ako vás vie ÚOO ochrániť</vt:lpstr>
      <vt:lpstr>  Najsilnejšie nástroje ochrany oznamovateľov</vt:lpstr>
      <vt:lpstr>Prezentácia programu PowerPoint</vt:lpstr>
      <vt:lpstr>Prezentácia programu PowerPoint</vt:lpstr>
      <vt:lpstr>Prezentácia programu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Prezentácia programu PowerPoint</dc:title>
  <dc:creator>Michaela Budajová</dc:creator>
  <cp:lastModifiedBy>Mária Hunková</cp:lastModifiedBy>
  <cp:revision>530</cp:revision>
  <dcterms:created xsi:type="dcterms:W3CDTF">2021-09-28T08:36:44Z</dcterms:created>
  <dcterms:modified xsi:type="dcterms:W3CDTF">2023-09-08T10:32:37Z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0x01010066874E47C0FD5B4B821F1178EC8E775E</vt:lpwstr>
  </property>
  <property fmtid="{D5CDD505-2E9C-101B-9397-08002B2CF9AE}" pid="3" name="MediaServiceImageTags">
    <vt:lpwstr/>
  </property>
</Properties>
</file>